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D185-E4F5-4745-B0FB-8193351A728B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CC2B-6E46-4779-A42A-89629F96B6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94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3CC2B-6E46-4779-A42A-89629F96B6E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04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749701A-1079-E2D6-17E9-1BFD62F0B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22B4895-A0E3-F527-179B-F9C8944F4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15A0F8C-1C9D-4C08-198E-19ABC8B7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79D499C8-1AD5-1AB4-1250-6D5F749B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D94DC9FF-6008-20B1-19BC-914160CF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09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42E0937-8B37-392D-159C-AF77B4BA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EFCB7324-5FEB-4A53-FDCE-71736C027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D3F2FC5-CF97-4006-EC83-880D37CC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A8A5D6DF-80D0-4365-FEA9-242B055C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A78E92C-0608-CEE6-7E67-7E27731F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955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8407A374-9C15-EE5C-8DDA-431E419A0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C4408760-7125-F845-13C3-3C947025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8CA4334-6F2D-9BC9-4E5A-9F4EE9B5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D4A44931-588D-1201-8101-D93DB37C8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5F6C835-595E-3294-8289-F71314F4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658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8121DC15-1215-A068-A1D1-9FD57F2C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4EC70BC-2EAC-9196-61B8-7A51236B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C1EC422-44C9-A424-1EEE-E0F9A085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28E6EE8-231D-EB4A-C890-0A79C80B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DD5D64B-6BEE-8283-FE16-F6F759D2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592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ED74AB1-9B07-1440-68AC-B2D53BE5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2CAC6818-BD0D-471A-CD2D-8136BF918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79BB1AAD-B1A7-6C7A-5550-EFC6C9DE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5DA96E5-090C-B8D0-36C1-41AB495E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88650454-1A46-8A53-E3C5-73D11F6D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778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4F98D83-01F6-53FD-9ED6-EDADA559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DCB1080-E7AE-ADAA-AE54-59CD800A3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61241756-0A36-B076-0A51-4DDC8E8E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C2B6A04-FA6B-7541-091B-919066BB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1F761AF9-7334-9EFB-51EE-4D08B9D4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82239228-9C28-1AE0-EA99-C41C450E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0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B4925EE-BD8F-845F-71EA-9BB2481F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A00B6420-7B69-1ECF-1A70-6D058373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4E175922-41FD-D443-AA3F-4EA1780FB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7A8800FA-BB48-BD3C-9C12-9B547FA3C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0B63B3D2-BD74-CF7B-5211-6C70BF64B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DEF9FA1D-A285-F7E0-3728-2B93091C0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8FDD41EF-6435-E190-A571-7C830F92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B744B259-9B95-92CD-1F1E-625BD74A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19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62218B0-66BC-B473-B4CA-D464FD3D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0BE64A06-6C99-B4CD-8D9B-4B4214A5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57822144-B2D4-5A55-45FB-8A5E6457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A7883EAD-CD36-6D53-7B75-16608477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453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8B50A30A-06EE-571C-936E-5F99EE32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6E54A7CB-C2D3-EC2D-8A0E-469AD7C4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11D815D6-DD36-D70D-F21C-1AF769EF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357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970EF60-8AD2-6D5F-CE0C-9D84B321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37B3FA5-3305-FC51-A67E-C60E08013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E4D6EA15-D415-C5DE-89F8-D1BB5B109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03EE87F-7B33-0A66-A807-C84DEF09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CDD416E9-D379-0C5E-6B4D-97419F43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5A97EB22-FA34-31F7-9F08-8A811D86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228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5924C08-0664-C963-64FB-514B36BC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2E47FB5D-1E27-F9CC-D25B-5BE0BAA39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E8F9B546-CC3F-05BF-743A-898082DC4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6EFD53FF-6207-0C0B-5569-72D99C04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AD305A5C-7F69-90A6-F77A-792C395C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7D3439F3-6E6D-0924-5FCF-E5B8C666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6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824F649D-73FE-7AB9-197A-8224CDB2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80660F94-C23B-21C2-E274-C3103B361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A08234A-C122-3EB8-49EF-11905E5FD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66EB8-DA3B-4759-8D3C-60AF12BCC470}" type="datetimeFigureOut">
              <a:rPr lang="id-ID" smtClean="0"/>
              <a:t>20/11/2025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CD3C696-7C1B-0201-A00B-F9E1DB229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F9BE14F9-7C60-C9DD-15B7-F16B1B647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FA76-8144-4B4E-8213-853CF11E1E6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19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D576F4B-6AD8-4920-3AB8-F067958DE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119007C-4952-3774-CC2C-6394A2F1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10CB8208-39CA-9AB3-4396-79B2EB12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68FA24B3-5EDC-E73E-DCE0-73B54F44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4"/>
            <a:ext cx="12192000" cy="68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56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1DCAD28-C974-2768-34E4-6EA79B65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6E06A15-7904-763D-F8C3-F6C9E2B7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C6032748-C981-9AA9-95B9-C9A413F9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07"/>
            <a:ext cx="12192000" cy="68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288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3C10096-E127-477E-E74C-82921F4E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6DA1372-3958-0DD4-E41F-599B03672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Gambar 6">
            <a:extLst>
              <a:ext uri="{FF2B5EF4-FFF2-40B4-BE49-F238E27FC236}">
                <a16:creationId xmlns:a16="http://schemas.microsoft.com/office/drawing/2014/main" id="{46FC0237-C76D-9DD1-728F-ED33E7946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4"/>
            <a:ext cx="12192000" cy="68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567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9F152C1-07FE-65FE-4580-9121E226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FF3DD2B-D449-CF14-7C3E-8E1E54EFE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33F5E85F-6C9F-347D-9586-3C7F7F37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"/>
            <a:ext cx="12192000" cy="685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782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1191654-6C33-727E-3C71-1D6AEB96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4C2F91C-5A9E-5483-1430-5319ACE7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1EFC14A4-49D1-EAE3-6A8D-6814F171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" y="0"/>
            <a:ext cx="12176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852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C3BD0DA-F851-C5A6-F512-BC95C655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E24474F-DD06-CA86-556B-3BAFEF0F0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3F58C3D0-3DA1-11C6-5236-4074A7A5C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" y="0"/>
            <a:ext cx="12172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3993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C21CF20-6B0A-26E2-BF4B-19DB4D49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5170252-3672-A016-F6E1-85028C63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CE0A24A4-98EB-600D-33ED-60873B7F2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0"/>
            <a:ext cx="12192000" cy="68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95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73EB436-425E-3083-F9A2-EC066C25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4CDFBC0-3CAE-8C1E-7934-5AB3DA8A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AEA82110-49F5-2D8E-44E2-29C01191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" y="0"/>
            <a:ext cx="12183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70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A2456CE-9919-5F4E-D6C1-C16C2431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0AB4707-544C-1FDE-63EE-49939A81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7281FB58-8699-8D5F-2E43-E1A58A33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89"/>
            <a:ext cx="12192000" cy="68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49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409FB0F-3CE3-B421-C6DB-741621DE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8B47314-AFE3-6D0B-DD78-014A3E0D4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CCFF4F73-7DDA-9E21-1EDC-9205A1CD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506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5943411-7818-C2EF-2427-1F7CA2EF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622167F1-7549-0D59-4CC9-381BBBEE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E304CF51-6924-4DB4-72FD-C913626D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" y="0"/>
            <a:ext cx="12110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686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666F8D3-631C-7F18-D664-D68CDE93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7DB48BD0-AC00-8925-545D-71061F65B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6C208216-A208-BBC4-9952-1BE2E4F5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" y="0"/>
            <a:ext cx="12147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3195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1A61F80-BD6A-426F-F160-91B0AB90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D706C1EE-3CF5-2010-BD51-101627460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82D7C8E1-E409-BF49-C32E-2A325DEA5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4"/>
            <a:ext cx="12192000" cy="68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5620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A0777CD-E3E5-2B47-6372-A7CE650D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1E0ACDE-484E-2DAA-DFBC-B692793F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id="{5DCEED35-74EA-4EC9-1BFE-422D631C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" y="0"/>
            <a:ext cx="12151576" cy="6858000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397B1D8F-AB52-CE3F-C307-388939E8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" y="0"/>
            <a:ext cx="12181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18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4E91DAF-F43A-98A2-89C7-1839EA27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37D094E-3709-1443-F3FF-5D156A70E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Gambar 4">
            <a:extLst>
              <a:ext uri="{FF2B5EF4-FFF2-40B4-BE49-F238E27FC236}">
                <a16:creationId xmlns:a16="http://schemas.microsoft.com/office/drawing/2014/main" id="{B4A94E5D-A040-A03F-0FC5-F9EAF528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" y="0"/>
            <a:ext cx="12156534" cy="6858000"/>
          </a:xfrm>
          <a:prstGeom prst="rect">
            <a:avLst/>
          </a:prstGeom>
        </p:spPr>
      </p:pic>
      <p:pic>
        <p:nvPicPr>
          <p:cNvPr id="6" name="Gambar 5">
            <a:extLst>
              <a:ext uri="{FF2B5EF4-FFF2-40B4-BE49-F238E27FC236}">
                <a16:creationId xmlns:a16="http://schemas.microsoft.com/office/drawing/2014/main" id="{695BF33B-6405-0DB5-134A-2DBB93CC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4"/>
            <a:ext cx="12192000" cy="6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9960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Layar Lebar</PresentationFormat>
  <Paragraphs>1</Paragraphs>
  <Slides>15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Office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komputer01 ksende01</dc:creator>
  <cp:lastModifiedBy>komputer01 ksende01</cp:lastModifiedBy>
  <cp:revision>3</cp:revision>
  <dcterms:created xsi:type="dcterms:W3CDTF">2025-11-19T23:05:55Z</dcterms:created>
  <dcterms:modified xsi:type="dcterms:W3CDTF">2025-11-19T23:20:02Z</dcterms:modified>
</cp:coreProperties>
</file>