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2.bp.blogspot.com/-WohCPVzETCE/Vr3cRW0-yQI/AAAAAAAAAIk/S1OEBF2_8c8/s1600/200912_SOLO_KENDURI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2700" dirty="0" smtClean="0"/>
              <a:t>TEMA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7300" dirty="0" smtClean="0"/>
              <a:t>SEMINAR</a:t>
            </a:r>
            <a:endParaRPr lang="en-US" sz="7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4800" b="1" dirty="0" smtClean="0"/>
              <a:t>MENGGALI MAKNA TEOLOGIS </a:t>
            </a:r>
          </a:p>
          <a:p>
            <a:pPr algn="ctr">
              <a:buNone/>
            </a:pPr>
            <a:r>
              <a:rPr lang="en-US" sz="4800" b="1" dirty="0" smtClean="0"/>
              <a:t>PESTA KENDURI KEMATIAN</a:t>
            </a:r>
          </a:p>
          <a:p>
            <a:pPr algn="ctr">
              <a:buNone/>
            </a:pPr>
            <a:r>
              <a:rPr lang="en-US" sz="4800" b="1" dirty="0" smtClean="0"/>
              <a:t>DI MANGGARAI </a:t>
            </a:r>
          </a:p>
          <a:p>
            <a:pPr algn="ctr">
              <a:buNone/>
            </a:pPr>
            <a:r>
              <a:rPr lang="en-US" sz="4800" b="1" dirty="0" smtClean="0"/>
              <a:t>&amp; </a:t>
            </a:r>
          </a:p>
          <a:p>
            <a:pPr algn="ctr">
              <a:buNone/>
            </a:pPr>
            <a:r>
              <a:rPr lang="en-US" sz="4800" b="1" dirty="0" smtClean="0"/>
              <a:t>FLORES </a:t>
            </a:r>
            <a:r>
              <a:rPr lang="en-US" sz="4800" b="1" dirty="0" smtClean="0"/>
              <a:t>UMUMNYA</a:t>
            </a:r>
          </a:p>
          <a:p>
            <a:pPr algn="ctr">
              <a:buNone/>
            </a:pPr>
            <a:r>
              <a:rPr lang="en-US" sz="4800" b="1" dirty="0" smtClean="0"/>
              <a:t>Oleh 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Dr Alexander </a:t>
            </a:r>
            <a:r>
              <a:rPr lang="en-US" sz="4800" b="1" dirty="0" err="1" smtClean="0">
                <a:solidFill>
                  <a:srgbClr val="FF0000"/>
                </a:solidFill>
              </a:rPr>
              <a:t>Jebadu</a:t>
            </a:r>
            <a:r>
              <a:rPr lang="en-US" sz="4800" b="1" dirty="0" smtClean="0">
                <a:solidFill>
                  <a:srgbClr val="FF0000"/>
                </a:solidFill>
              </a:rPr>
              <a:t> SVD</a:t>
            </a:r>
          </a:p>
          <a:p>
            <a:pPr algn="ctr">
              <a:buNone/>
            </a:pPr>
            <a:r>
              <a:rPr lang="en-US" sz="4800" b="1" dirty="0" err="1" smtClean="0">
                <a:solidFill>
                  <a:srgbClr val="FF0000"/>
                </a:solidFill>
              </a:rPr>
              <a:t>Stfk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Ledalero</a:t>
            </a:r>
            <a:r>
              <a:rPr lang="en-US" sz="4800" b="1" dirty="0" smtClean="0">
                <a:solidFill>
                  <a:srgbClr val="FF0000"/>
                </a:solidFill>
              </a:rPr>
              <a:t> 5 </a:t>
            </a:r>
            <a:r>
              <a:rPr lang="en-US" sz="4800" b="1" dirty="0" err="1" smtClean="0">
                <a:solidFill>
                  <a:srgbClr val="FF0000"/>
                </a:solidFill>
              </a:rPr>
              <a:t>Desember</a:t>
            </a:r>
            <a:r>
              <a:rPr lang="en-US" sz="4800" b="1" dirty="0" smtClean="0">
                <a:solidFill>
                  <a:srgbClr val="FF0000"/>
                </a:solidFill>
              </a:rPr>
              <a:t> 2019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Rego</a:t>
            </a:r>
            <a:r>
              <a:rPr lang="en-US" dirty="0" smtClean="0"/>
              <a:t> &amp; </a:t>
            </a:r>
            <a:r>
              <a:rPr lang="en-US" dirty="0" err="1" smtClean="0"/>
              <a:t>Pacar</a:t>
            </a:r>
            <a:r>
              <a:rPr lang="en-US" dirty="0" smtClean="0"/>
              <a:t>: KENDURI CEKI ALO 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ke-8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penguburan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hari-8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dgn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dihitung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100%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sbg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ditemani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org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tdk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diharapkan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etc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ke-8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PERPISAHAN FINAL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dgn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meninggal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 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definitif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terbilang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kalangan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kabadian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keselamatan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perjalanannya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penguburan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perlahan-lahan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onen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&amp;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(pat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pe’ang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100%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ditandai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permayaman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jenasanya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digulung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1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½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penghuni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&amp; ½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&amp;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ditandai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jenasahnya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disemayamkan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digulung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1/2 .</a:t>
            </a:r>
          </a:p>
          <a:p>
            <a:pPr lvl="1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ke-8: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perpisahan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final,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jenasahanya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disemayamkan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digulung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seluruhnya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sudha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JALANNYA UPACARA KENDURI KEMATIAN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WE’E WIE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(sore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Welcoming guests participants: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rona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saudari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mama/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rona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ramah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tamah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santapan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istimewa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 = 1)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wanta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2)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caca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3)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toi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loce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ratak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penginapan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4)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mbumbu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wina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lvl="1"/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Tudak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ngereng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weki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paki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kina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we’e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pemberangkatan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roh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meninggal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hadapan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mahatinggi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dikurbankan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hewan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NGERENG WEKI,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empunya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hajatan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meminta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roh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nenek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moyang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meninggal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Allah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Mahatinggi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hewan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KORBAN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TUMBAL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bdk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 Theology of Scapegoat).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ucapkan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Porong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leng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weki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Weang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teing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weki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[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] toe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teing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TUDAK TEING HANG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penundaan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saung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ta’a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roh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meninggal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dulu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dipanggil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WE’E WIE,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roh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meninggal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dipanggil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diundang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minum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terakhiri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Iyooo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ite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Ende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Theresia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Lijak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diang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ite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wee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kamping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Jari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agu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Dedek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  Mai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loce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agu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tange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cama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ite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wie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ho…..”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PAGI HARI: </a:t>
            </a:r>
            <a:br>
              <a:rPr lang="en-US" sz="2800" dirty="0" smtClean="0"/>
            </a:br>
            <a:r>
              <a:rPr lang="en-US" sz="2800" dirty="0" smtClean="0"/>
              <a:t>PUNCAK UPACARA KENDURI KEMATIAN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TEGI LANSUNG JEREK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wife givers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rona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wife receivers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wina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kampung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&amp; pastor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hadir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).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empunya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hajatan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minta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pihak-pihak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keselamatan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perjalanan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arwan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dikendurikan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 Masing2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mendeklrasikan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kesedian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dimeterai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TUDAK KELAH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hewan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korban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seekor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ayam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seekor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babi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=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acara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mewakili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hadirin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mengucapkan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selamat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meninggal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“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Ende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Theresia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tau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wie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ratusm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tupus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wie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pulu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alus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dopo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mol.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Pu’un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leso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ho’o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sale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wae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wae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ami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De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di’a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kamping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Morin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agu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Ngarang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labang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tombo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jogot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do’ong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golo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kamping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Morin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agu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Ngaran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holes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kole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ngger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musi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….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Cala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toe kop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tombo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dami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      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ketur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rewut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atin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manuk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agu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tambang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urat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manuk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oeh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ghitu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ami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musi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baca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ranga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bolek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loke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paeng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lako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mane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nekang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cumpang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laku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gula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Cala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manga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agu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buar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data,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>
              <a:buFont typeface="Wingdings" pitchFamily="2" charset="2"/>
              <a:buChar char="§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TUDAK ELA PANGGA DE ANAK RO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NA: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ditinggalkan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94456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BAHASA SIMBOLIS YANG MELUKISKAN PERPISAHAN 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DENGAN ROH    ORANG MENINGAL  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PADA UPACARA KENDURI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400" b="1" i="1" dirty="0" err="1" smtClean="0"/>
              <a:t>Kelas</a:t>
            </a:r>
            <a:r>
              <a:rPr lang="en-US" sz="2400" dirty="0" smtClean="0"/>
              <a:t> (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, </a:t>
            </a:r>
            <a:r>
              <a:rPr lang="en-US" sz="2400" dirty="0" err="1" smtClean="0"/>
              <a:t>denotasi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b="1" i="1" dirty="0" err="1" smtClean="0"/>
              <a:t>Paka’dia</a:t>
            </a:r>
            <a:r>
              <a:rPr lang="en-US" sz="2400" dirty="0" smtClean="0"/>
              <a:t> = </a:t>
            </a:r>
            <a:r>
              <a:rPr lang="en-US" sz="2400" dirty="0" err="1" smtClean="0"/>
              <a:t>perbaiki</a:t>
            </a:r>
            <a:r>
              <a:rPr lang="en-US" sz="2400" dirty="0" smtClean="0"/>
              <a:t>, </a:t>
            </a:r>
            <a:r>
              <a:rPr lang="en-US" sz="2400" dirty="0" err="1" smtClean="0"/>
              <a:t>pemulihan</a:t>
            </a:r>
            <a:r>
              <a:rPr lang="en-US" sz="2400" dirty="0" smtClean="0"/>
              <a:t>, </a:t>
            </a:r>
            <a:r>
              <a:rPr lang="en-US" sz="2400" dirty="0" err="1" smtClean="0"/>
              <a:t>rekonsiliasi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b="1" i="1" dirty="0" err="1" smtClean="0"/>
              <a:t>Teing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bokong</a:t>
            </a:r>
            <a:r>
              <a:rPr lang="en-US" sz="2400" b="1" i="1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bekal</a:t>
            </a:r>
            <a:r>
              <a:rPr lang="en-US" sz="2400" dirty="0" smtClean="0"/>
              <a:t> </a:t>
            </a:r>
            <a:r>
              <a:rPr lang="en-US" sz="2400" dirty="0" err="1" smtClean="0"/>
              <a:t>perjalan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abadi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b="1" i="1" dirty="0" smtClean="0"/>
              <a:t>Sale </a:t>
            </a:r>
            <a:r>
              <a:rPr lang="en-US" sz="2400" b="1" i="1" dirty="0" err="1" smtClean="0"/>
              <a:t>mai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wae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ite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mai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wae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ami</a:t>
            </a:r>
            <a:r>
              <a:rPr lang="en-US" sz="2400" b="1" i="1" dirty="0" smtClean="0"/>
              <a:t>  </a:t>
            </a:r>
            <a:r>
              <a:rPr lang="en-US" sz="2400" dirty="0" smtClean="0"/>
              <a:t>= </a:t>
            </a:r>
            <a:r>
              <a:rPr lang="en-US" sz="2400" dirty="0" err="1" smtClean="0"/>
              <a:t>kami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kau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surga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b="1" i="1" dirty="0" err="1" smtClean="0"/>
              <a:t>Teing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loce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weru</a:t>
            </a:r>
            <a:r>
              <a:rPr lang="en-US" sz="2400" b="1" i="1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kamar</a:t>
            </a:r>
            <a:r>
              <a:rPr lang="en-US" sz="2400" dirty="0" smtClean="0"/>
              <a:t> </a:t>
            </a:r>
            <a:r>
              <a:rPr lang="en-US" sz="2400" dirty="0" err="1" smtClean="0"/>
              <a:t>tidur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surga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b="1" i="1" dirty="0" err="1" smtClean="0"/>
              <a:t>Teing</a:t>
            </a:r>
            <a:r>
              <a:rPr lang="en-US" sz="2400" b="1" i="1" dirty="0" smtClean="0"/>
              <a:t>  </a:t>
            </a:r>
            <a:r>
              <a:rPr lang="en-US" sz="2400" b="1" i="1" dirty="0" err="1" smtClean="0"/>
              <a:t>wae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weru</a:t>
            </a:r>
            <a:r>
              <a:rPr lang="en-US" sz="2400" b="1" i="1" dirty="0" smtClean="0"/>
              <a:t>,  </a:t>
            </a:r>
            <a:r>
              <a:rPr lang="en-US" sz="2400" b="1" i="1" dirty="0" err="1" smtClean="0"/>
              <a:t>api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weru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natas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weru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mbaru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we</a:t>
            </a:r>
            <a:r>
              <a:rPr lang="en-US" sz="2400" dirty="0" err="1" smtClean="0"/>
              <a:t>ru</a:t>
            </a:r>
            <a:r>
              <a:rPr lang="en-US" sz="2400" dirty="0" smtClean="0"/>
              <a:t> = 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hak-hak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r>
              <a:rPr lang="en-US" sz="2400" dirty="0" smtClean="0"/>
              <a:t> </a:t>
            </a:r>
            <a:r>
              <a:rPr lang="en-US" sz="2400" dirty="0" err="1" smtClean="0"/>
              <a:t>baka</a:t>
            </a:r>
            <a:r>
              <a:rPr lang="en-US" sz="24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2400" b="1" i="1" dirty="0" err="1" smtClean="0"/>
              <a:t>Rojok</a:t>
            </a:r>
            <a:r>
              <a:rPr lang="en-US" sz="2400" b="1" i="1" dirty="0" smtClean="0"/>
              <a:t>  </a:t>
            </a:r>
            <a:r>
              <a:rPr lang="en-US" sz="2400" b="1" i="1" dirty="0" err="1" smtClean="0"/>
              <a:t>niang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mongko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pande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mbaru</a:t>
            </a:r>
            <a:r>
              <a:rPr lang="en-US" sz="2400" b="1" i="1" dirty="0" smtClean="0"/>
              <a:t> bate </a:t>
            </a:r>
            <a:r>
              <a:rPr lang="en-US" sz="2400" b="1" i="1" dirty="0" err="1" smtClean="0"/>
              <a:t>kaeng</a:t>
            </a:r>
            <a:r>
              <a:rPr lang="en-US" sz="2400" b="1" i="1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r>
              <a:rPr lang="en-US" sz="2400" dirty="0" smtClean="0"/>
              <a:t> </a:t>
            </a:r>
            <a:r>
              <a:rPr lang="en-US" sz="2400" dirty="0" err="1" smtClean="0"/>
              <a:t>baka</a:t>
            </a:r>
            <a:r>
              <a:rPr lang="en-US" sz="24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2400" b="1" i="1" dirty="0" err="1" smtClean="0"/>
              <a:t>Jiri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ceki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hia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ga</a:t>
            </a:r>
            <a:r>
              <a:rPr lang="en-US" sz="2400" b="1" i="1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inisiasi</a:t>
            </a:r>
            <a:r>
              <a:rPr lang="en-US" sz="2400" dirty="0" smtClean="0"/>
              <a:t> </a:t>
            </a:r>
            <a:r>
              <a:rPr lang="en-US" sz="2400" dirty="0" err="1" smtClean="0"/>
              <a:t>roh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kini</a:t>
            </a:r>
            <a:r>
              <a:rPr lang="en-US" sz="2400" dirty="0" smtClean="0"/>
              <a:t>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surga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b="1" i="1" dirty="0" err="1" smtClean="0"/>
              <a:t>Ngance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letang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laeng</a:t>
            </a:r>
            <a:r>
              <a:rPr lang="en-US" sz="2400" b="1" i="1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dikendurikan</a:t>
            </a:r>
            <a:r>
              <a:rPr lang="en-US" sz="2400" dirty="0" smtClean="0"/>
              <a:t> </a:t>
            </a:r>
            <a:r>
              <a:rPr lang="en-US" sz="2400" dirty="0" err="1" smtClean="0"/>
              <a:t>roh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pengantara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 Allah yang </a:t>
            </a:r>
            <a:r>
              <a:rPr lang="en-US" sz="2400" dirty="0" err="1" smtClean="0"/>
              <a:t>Mahatinggi</a:t>
            </a:r>
            <a:r>
              <a:rPr lang="en-US" sz="2400" dirty="0" smtClean="0"/>
              <a:t>.</a:t>
            </a:r>
          </a:p>
          <a:p>
            <a:pPr marL="514350" indent="-514350"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KENDURI  KEMATIAN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parelel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dgn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KENDURI  KELAHIRAN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Cear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Cumpeng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s/d ke-8,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dihitung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sbg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anggoa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sbg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tamu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titisan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Ilahi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disembunyikan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&amp;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perapian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cumpeng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lvl="1"/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pertam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100%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dihitung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sbg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kayu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ilahi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dibakar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perapian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cumpeng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dibalik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ke-4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½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perlahan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bergangung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sukunya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½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lain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titisan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keabadian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ke-8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didekralasikan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sukunya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Cear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Cumpeng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1"/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kali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diumumkan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kehadiran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selruh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kampung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roh-roh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meninggal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disambung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gong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gendang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dihantar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halaman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kampung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air,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kebun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hak-hak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962400" y="1600200"/>
            <a:ext cx="762000" cy="15240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0" y="4419600"/>
            <a:ext cx="3657600" cy="22098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upacara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CEAR CUMPENG  </a:t>
            </a:r>
          </a:p>
          <a:p>
            <a:pPr algn="ctr"/>
            <a:r>
              <a:rPr lang="en-US" sz="2000" dirty="0" smtClean="0"/>
              <a:t>(pd </a:t>
            </a:r>
            <a:r>
              <a:rPr lang="en-US" sz="2000" dirty="0" err="1" smtClean="0"/>
              <a:t>hari</a:t>
            </a:r>
            <a:r>
              <a:rPr lang="en-US" sz="2000" dirty="0" smtClean="0"/>
              <a:t> ke-8 </a:t>
            </a:r>
            <a:r>
              <a:rPr lang="en-US" sz="2000" dirty="0" err="1" smtClean="0"/>
              <a:t>stlh</a:t>
            </a:r>
            <a:r>
              <a:rPr lang="en-US" sz="2000" dirty="0" smtClean="0"/>
              <a:t> </a:t>
            </a:r>
            <a:r>
              <a:rPr lang="en-US" sz="2000" dirty="0" err="1" smtClean="0"/>
              <a:t>kelahiran</a:t>
            </a:r>
            <a:r>
              <a:rPr lang="en-US" sz="2000" dirty="0" smtClean="0"/>
              <a:t>)</a:t>
            </a:r>
          </a:p>
          <a:p>
            <a:pPr algn="ctr"/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alasan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ditunda</a:t>
            </a:r>
            <a:r>
              <a:rPr lang="en-US" sz="2000" dirty="0" smtClean="0"/>
              <a:t>! 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=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UPCARA CAPU RAWUK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05400" y="4343400"/>
            <a:ext cx="3657600" cy="22860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upacara</a:t>
            </a:r>
            <a:endParaRPr lang="en-US" sz="2000" dirty="0" smtClean="0"/>
          </a:p>
          <a:p>
            <a:pPr algn="ctr"/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KENDURI KEMATIAN/KELAS</a:t>
            </a:r>
          </a:p>
          <a:p>
            <a:pPr algn="ctr"/>
            <a:r>
              <a:rPr lang="en-US" sz="2000" dirty="0" smtClean="0"/>
              <a:t>(pd </a:t>
            </a:r>
            <a:r>
              <a:rPr lang="en-US" sz="2000" dirty="0" err="1" smtClean="0"/>
              <a:t>hari</a:t>
            </a:r>
            <a:r>
              <a:rPr lang="en-US" sz="2000" dirty="0" smtClean="0"/>
              <a:t> ke-8 </a:t>
            </a:r>
            <a:r>
              <a:rPr lang="en-US" sz="2000" dirty="0" err="1" smtClean="0"/>
              <a:t>stlh</a:t>
            </a:r>
            <a:r>
              <a:rPr lang="en-US" sz="2000" dirty="0" smtClean="0"/>
              <a:t> </a:t>
            </a:r>
            <a:r>
              <a:rPr lang="en-US" sz="2000" dirty="0" err="1" smtClean="0"/>
              <a:t>penguburan</a:t>
            </a:r>
            <a:r>
              <a:rPr lang="en-US" sz="2000" dirty="0" smtClean="0"/>
              <a:t>)</a:t>
            </a:r>
          </a:p>
          <a:p>
            <a:pPr algn="ctr"/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alasan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ditunda</a:t>
            </a:r>
            <a:r>
              <a:rPr lang="en-US" sz="2000" dirty="0" smtClean="0"/>
              <a:t>!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= 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UPACARA SAUNG TA’A</a:t>
            </a:r>
            <a:r>
              <a:rPr lang="en-US" b="1" dirty="0" smtClean="0">
                <a:solidFill>
                  <a:srgbClr val="FFFF00"/>
                </a:solidFill>
              </a:rPr>
              <a:t>!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962400" y="4800600"/>
            <a:ext cx="990600" cy="1371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990600" y="3581400"/>
            <a:ext cx="2209800" cy="685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33400" y="1371600"/>
            <a:ext cx="3505200" cy="2286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Upacara</a:t>
            </a:r>
            <a:r>
              <a:rPr lang="en-US" dirty="0" smtClean="0"/>
              <a:t>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CEAR CUMPENG 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</a:t>
            </a:r>
            <a:r>
              <a:rPr lang="en-US" b="1" dirty="0" err="1" smtClean="0"/>
              <a:t>hari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8 </a:t>
            </a:r>
            <a:r>
              <a:rPr lang="en-US" b="1" dirty="0" err="1" smtClean="0"/>
              <a:t>setelah</a:t>
            </a:r>
            <a:r>
              <a:rPr lang="en-US" b="1" dirty="0" smtClean="0"/>
              <a:t> </a:t>
            </a:r>
            <a:r>
              <a:rPr lang="en-US" b="1" dirty="0" err="1" smtClean="0"/>
              <a:t>kelahiran</a:t>
            </a:r>
            <a:r>
              <a:rPr lang="en-US" dirty="0" smtClean="0"/>
              <a:t>) 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=</a:t>
            </a:r>
          </a:p>
          <a:p>
            <a:pPr algn="ctr"/>
            <a:r>
              <a:rPr lang="en-US" dirty="0" err="1" smtClean="0"/>
              <a:t>Pesta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&amp;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800600" y="1371600"/>
            <a:ext cx="3733800" cy="2133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Upacara</a:t>
            </a:r>
            <a:r>
              <a:rPr lang="en-US" dirty="0" smtClean="0"/>
              <a:t>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KENDURI KEMATIAN /KELAS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hari</a:t>
            </a:r>
            <a:r>
              <a:rPr lang="en-US" dirty="0" smtClean="0"/>
              <a:t> ke-8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penguburan</a:t>
            </a:r>
            <a:r>
              <a:rPr lang="en-US" dirty="0" smtClean="0"/>
              <a:t>)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=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Pesta</a:t>
            </a:r>
            <a:r>
              <a:rPr lang="en-US" dirty="0" smtClean="0"/>
              <a:t> </a:t>
            </a:r>
            <a:r>
              <a:rPr lang="en-US" dirty="0" err="1" smtClean="0"/>
              <a:t>perpisahan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restu</a:t>
            </a:r>
            <a:r>
              <a:rPr lang="en-US" dirty="0" smtClean="0"/>
              <a:t> </a:t>
            </a:r>
            <a:r>
              <a:rPr lang="en-US" dirty="0" err="1" smtClean="0"/>
              <a:t>keberangkatan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5715000" y="3505200"/>
            <a:ext cx="2057400" cy="685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SIAPA SAJA YANG HADIR PADA WAKTU UPACARA CEAR CUMPENG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sbg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penyambutan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610600" cy="2057400"/>
          </a:xfr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kampung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wan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koe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etan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pemberi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istri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/saudra2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mama yang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rona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penerima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istri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/saudari2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ayah yang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wina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=</a:t>
            </a:r>
          </a:p>
          <a:p>
            <a:pPr algn="ctr">
              <a:buNone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berpesta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menyambut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mendoakan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kesejahateraan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38200" y="3657600"/>
            <a:ext cx="7239000" cy="12192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WAKTU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UPACARA KENDURI KEMATIAN</a:t>
            </a:r>
          </a:p>
          <a:p>
            <a:pPr algn="ctr"/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diundang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: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kampung</a:t>
            </a:r>
            <a:r>
              <a:rPr lang="en-US" dirty="0" smtClean="0"/>
              <a:t>,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tanta</a:t>
            </a:r>
            <a:r>
              <a:rPr lang="en-US" dirty="0" smtClean="0"/>
              <a:t> (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rona</a:t>
            </a:r>
            <a:r>
              <a:rPr lang="en-US" dirty="0" smtClean="0"/>
              <a:t> &amp;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wina</a:t>
            </a:r>
            <a:r>
              <a:rPr lang="en-US" dirty="0" smtClean="0"/>
              <a:t>)!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334000"/>
            <a:ext cx="8458200" cy="13716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berpesta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melepaspergikan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menghantar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menuju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perjalanan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baka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memanjatkan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keselamatan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perjalanannya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ucapkan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selamat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kepadanya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733800" y="4953000"/>
            <a:ext cx="1447800" cy="304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581400" y="3276600"/>
            <a:ext cx="1524000" cy="304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429000" y="762000"/>
            <a:ext cx="17526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HASIL TEST PENGETAHUAN  UMAT KATOLIK MANGGARAI </a:t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YANG PRAKTIKKAN KENDURI KEMATIAN SECARA POPULA</a:t>
            </a:r>
            <a:r>
              <a:rPr lang="en-US" sz="2400" b="1" dirty="0" smtClean="0"/>
              <a:t>R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799" y="1828802"/>
          <a:ext cx="8534400" cy="4724396"/>
        </p:xfrm>
        <a:graphic>
          <a:graphicData uri="http://schemas.openxmlformats.org/drawingml/2006/table">
            <a:tbl>
              <a:tblPr/>
              <a:tblGrid>
                <a:gridCol w="992830"/>
                <a:gridCol w="2594949"/>
                <a:gridCol w="2594949"/>
                <a:gridCol w="2351672"/>
              </a:tblGrid>
              <a:tr h="435446">
                <a:tc>
                  <a:txBody>
                    <a:bodyPr/>
                    <a:lstStyle/>
                    <a:p>
                      <a:pPr marL="457200" marR="0" indent="-1714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04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281    (100%)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0    (00,00%)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35446">
                <a:tc>
                  <a:txBody>
                    <a:bodyPr/>
                    <a:lstStyle/>
                    <a:p>
                      <a:pPr marL="45720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04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171  (60,85%)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   (39,15%)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46">
                <a:tc>
                  <a:txBody>
                    <a:bodyPr/>
                    <a:lstStyle/>
                    <a:p>
                      <a:pPr marL="45720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04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199  (70,82%)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48   (17,08%)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34   (12,09%)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35446">
                <a:tc>
                  <a:txBody>
                    <a:bodyPr/>
                    <a:lstStyle/>
                    <a:p>
                      <a:pPr marL="45720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04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   (35,59%)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9   (03,20%)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172  (61,20%)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46">
                <a:tc>
                  <a:txBody>
                    <a:bodyPr/>
                    <a:lstStyle/>
                    <a:p>
                      <a:pPr marL="45720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04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176   (62,63%)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105   (37,37%)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35446">
                <a:tc>
                  <a:txBody>
                    <a:bodyPr/>
                    <a:lstStyle/>
                    <a:p>
                      <a:pPr marL="45720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040" algn="l"/>
                        </a:tabLst>
                      </a:pP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234   (83,27%)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6    (02,14%)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41   (14,59%)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46">
                <a:tc>
                  <a:txBody>
                    <a:bodyPr/>
                    <a:lstStyle/>
                    <a:p>
                      <a:pPr marL="45720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04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263   (93,59%)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4    (01,42%)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14   (04,98%)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35446">
                <a:tc>
                  <a:txBody>
                    <a:bodyPr/>
                    <a:lstStyle/>
                    <a:p>
                      <a:pPr marL="45720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040" algn="l"/>
                        </a:tabLst>
                      </a:pP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217   (77,22%)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64    (22,78%)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46">
                <a:tc>
                  <a:txBody>
                    <a:bodyPr/>
                    <a:lstStyle/>
                    <a:p>
                      <a:pPr marL="45720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040" algn="l"/>
                        </a:tabLs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278   (98,93%)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3    (1,07%)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35446">
                <a:tc>
                  <a:txBody>
                    <a:bodyPr/>
                    <a:lstStyle/>
                    <a:p>
                      <a:pPr marL="45720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040" algn="l"/>
                        </a:tabLst>
                      </a:pP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13    (4,63%)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268   (95,37%)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3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Tabel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 02: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Hasil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pengisian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questioner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dgn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sepuluh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pertanyaan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No 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urut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1  s/d 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3675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4478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Refleksi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Kristis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Teologis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400" b="1" dirty="0" err="1" smtClean="0">
                <a:solidFill>
                  <a:srgbClr val="FFFF00"/>
                </a:solidFill>
              </a:rPr>
              <a:t>Apakah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benar</a:t>
            </a:r>
            <a:r>
              <a:rPr lang="en-US" sz="2400" b="1" dirty="0" smtClean="0">
                <a:solidFill>
                  <a:srgbClr val="FFFF00"/>
                </a:solidFill>
              </a:rPr>
              <a:t> , </a:t>
            </a:r>
            <a:r>
              <a:rPr lang="en-US" sz="2400" b="1" dirty="0" err="1" smtClean="0">
                <a:solidFill>
                  <a:srgbClr val="FFFF00"/>
                </a:solidFill>
              </a:rPr>
              <a:t>setelah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penguburan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jiwa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orang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meninggal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tidak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langsung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berangkat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dunia</a:t>
            </a:r>
            <a:r>
              <a:rPr lang="en-US" sz="2400" b="1" dirty="0" smtClean="0">
                <a:solidFill>
                  <a:srgbClr val="FFFF00"/>
                </a:solidFill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</a:rPr>
              <a:t>abadian</a:t>
            </a:r>
            <a:r>
              <a:rPr lang="en-US" sz="2400" b="1" dirty="0" smtClean="0">
                <a:solidFill>
                  <a:srgbClr val="FFFF00"/>
                </a:solidFill>
              </a:rPr>
              <a:t> / </a:t>
            </a:r>
            <a:r>
              <a:rPr lang="en-US" sz="2400" b="1" dirty="0" err="1" smtClean="0">
                <a:solidFill>
                  <a:srgbClr val="FFFF00"/>
                </a:solidFill>
              </a:rPr>
              <a:t>surga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baka</a:t>
            </a:r>
            <a:r>
              <a:rPr lang="en-US" sz="2400" b="1" dirty="0" smtClean="0">
                <a:solidFill>
                  <a:srgbClr val="FFFF00"/>
                </a:solidFill>
              </a:rPr>
              <a:t>?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76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200" dirty="0" err="1" smtClean="0"/>
              <a:t>Saya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tahu</a:t>
            </a:r>
            <a:r>
              <a:rPr lang="en-US" sz="2200" dirty="0" smtClean="0"/>
              <a:t>!</a:t>
            </a:r>
          </a:p>
          <a:p>
            <a:r>
              <a:rPr lang="en-US" sz="2200" dirty="0" err="1" smtClean="0"/>
              <a:t>Saya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berusaha</a:t>
            </a:r>
            <a:r>
              <a:rPr lang="en-US" sz="2200" dirty="0" smtClean="0"/>
              <a:t> </a:t>
            </a:r>
            <a:r>
              <a:rPr lang="en-US" sz="2200" dirty="0" err="1" smtClean="0"/>
              <a:t>membaca</a:t>
            </a:r>
            <a:r>
              <a:rPr lang="en-US" sz="2200" dirty="0" smtClean="0"/>
              <a:t> </a:t>
            </a:r>
            <a:r>
              <a:rPr lang="en-US" sz="2200" dirty="0" err="1" smtClean="0"/>
              <a:t>kepercayaan</a:t>
            </a:r>
            <a:r>
              <a:rPr lang="en-US" sz="2200" dirty="0" smtClean="0"/>
              <a:t> </a:t>
            </a:r>
            <a:r>
              <a:rPr lang="en-US" sz="2200" dirty="0" err="1" smtClean="0"/>
              <a:t>suku-suku</a:t>
            </a:r>
            <a:r>
              <a:rPr lang="en-US" sz="2200" dirty="0" smtClean="0"/>
              <a:t> </a:t>
            </a:r>
            <a:r>
              <a:rPr lang="en-US" sz="2200" dirty="0" err="1" smtClean="0"/>
              <a:t>bangsa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beragama</a:t>
            </a:r>
            <a:r>
              <a:rPr lang="en-US" sz="2200" dirty="0" smtClean="0"/>
              <a:t>!</a:t>
            </a:r>
          </a:p>
          <a:p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kepercayaan</a:t>
            </a:r>
            <a:r>
              <a:rPr lang="en-US" sz="2200" dirty="0" smtClean="0"/>
              <a:t> </a:t>
            </a:r>
            <a:r>
              <a:rPr lang="en-US" sz="2200" dirty="0" err="1" smtClean="0"/>
              <a:t>hampir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agama </a:t>
            </a:r>
            <a:r>
              <a:rPr lang="en-US" sz="2200" dirty="0" err="1" smtClean="0"/>
              <a:t>asli</a:t>
            </a:r>
            <a:r>
              <a:rPr lang="en-US" sz="2200" dirty="0" smtClean="0"/>
              <a:t> </a:t>
            </a:r>
            <a:r>
              <a:rPr lang="en-US" sz="2200" dirty="0" err="1" smtClean="0"/>
              <a:t>hampir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</a:t>
            </a:r>
            <a:r>
              <a:rPr lang="en-US" sz="2200" dirty="0" err="1" smtClean="0"/>
              <a:t>suku</a:t>
            </a:r>
            <a:r>
              <a:rPr lang="en-US" sz="2200" dirty="0" smtClean="0"/>
              <a:t> </a:t>
            </a:r>
            <a:r>
              <a:rPr lang="en-US" sz="2200" dirty="0" err="1" smtClean="0"/>
              <a:t>bgsa</a:t>
            </a:r>
            <a:r>
              <a:rPr lang="en-US" sz="2200" dirty="0" smtClean="0"/>
              <a:t>!</a:t>
            </a:r>
          </a:p>
          <a:p>
            <a:r>
              <a:rPr lang="en-US" sz="2200" b="1" dirty="0" smtClean="0"/>
              <a:t>ROMAWI KUNO</a:t>
            </a:r>
            <a:r>
              <a:rPr lang="en-US" sz="2200" dirty="0" smtClean="0"/>
              <a:t>: </a:t>
            </a:r>
            <a:r>
              <a:rPr lang="en-US" sz="2200" dirty="0" err="1" smtClean="0"/>
              <a:t>doa</a:t>
            </a:r>
            <a:r>
              <a:rPr lang="en-US" sz="2200" dirty="0" smtClean="0"/>
              <a:t>  </a:t>
            </a:r>
            <a:r>
              <a:rPr lang="en-US" sz="2200" dirty="0" err="1" smtClean="0"/>
              <a:t>orang</a:t>
            </a:r>
            <a:r>
              <a:rPr lang="en-US" sz="2200" dirty="0" smtClean="0"/>
              <a:t> </a:t>
            </a:r>
            <a:r>
              <a:rPr lang="en-US" sz="2200" b="1" dirty="0" smtClean="0"/>
              <a:t>9 </a:t>
            </a:r>
            <a:r>
              <a:rPr lang="en-US" sz="2200" b="1" dirty="0" err="1" smtClean="0"/>
              <a:t>hari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utk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meninggal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sejak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penguburan</a:t>
            </a:r>
            <a:r>
              <a:rPr lang="en-US" sz="2200" b="1" dirty="0" smtClean="0"/>
              <a:t>  </a:t>
            </a:r>
            <a:r>
              <a:rPr lang="en-US" sz="2200" dirty="0" err="1" smtClean="0"/>
              <a:t>lalu</a:t>
            </a:r>
            <a:r>
              <a:rPr lang="en-US" sz="2200" dirty="0" smtClean="0"/>
              <a:t>  pd </a:t>
            </a:r>
            <a:r>
              <a:rPr lang="en-US" sz="2200" dirty="0" err="1" smtClean="0"/>
              <a:t>hari</a:t>
            </a:r>
            <a:r>
              <a:rPr lang="en-US" sz="2200" dirty="0" smtClean="0"/>
              <a:t> ke-9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hantar</a:t>
            </a:r>
            <a:r>
              <a:rPr lang="en-US" sz="2200" dirty="0" smtClean="0"/>
              <a:t> </a:t>
            </a:r>
            <a:r>
              <a:rPr lang="en-US" sz="2200" dirty="0" err="1" smtClean="0"/>
              <a:t>dia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dunia</a:t>
            </a:r>
            <a:r>
              <a:rPr lang="en-US" sz="2200" dirty="0" smtClean="0"/>
              <a:t> </a:t>
            </a:r>
            <a:r>
              <a:rPr lang="en-US" sz="2200" dirty="0" err="1" smtClean="0"/>
              <a:t>abadi</a:t>
            </a:r>
            <a:r>
              <a:rPr lang="en-US" sz="2200" dirty="0" smtClean="0"/>
              <a:t> (</a:t>
            </a:r>
            <a:r>
              <a:rPr lang="en-US" sz="2200" dirty="0" err="1" smtClean="0"/>
              <a:t>kenduri</a:t>
            </a:r>
            <a:r>
              <a:rPr lang="en-US" sz="2200" dirty="0" smtClean="0"/>
              <a:t> </a:t>
            </a:r>
            <a:r>
              <a:rPr lang="en-US" sz="2200" dirty="0" err="1" smtClean="0"/>
              <a:t>kematian</a:t>
            </a:r>
            <a:r>
              <a:rPr lang="en-US" sz="2200" dirty="0" smtClean="0"/>
              <a:t>)  yang </a:t>
            </a:r>
            <a:r>
              <a:rPr lang="en-US" sz="2200" dirty="0" err="1" smtClean="0"/>
              <a:t>kemudian</a:t>
            </a:r>
            <a:r>
              <a:rPr lang="en-US" sz="2200" dirty="0" smtClean="0"/>
              <a:t> </a:t>
            </a:r>
            <a:r>
              <a:rPr lang="en-US" sz="2200" dirty="0" err="1" smtClean="0"/>
              <a:t>diganti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Gereja</a:t>
            </a:r>
            <a:r>
              <a:rPr lang="en-US" sz="2200" dirty="0" smtClean="0"/>
              <a:t> </a:t>
            </a:r>
            <a:r>
              <a:rPr lang="en-US" sz="2200" dirty="0" err="1" smtClean="0"/>
              <a:t>perdana</a:t>
            </a:r>
            <a:r>
              <a:rPr lang="en-US" sz="2200" dirty="0" smtClean="0"/>
              <a:t> </a:t>
            </a:r>
            <a:r>
              <a:rPr lang="en-US" sz="2200" dirty="0" err="1" smtClean="0"/>
              <a:t>jadi</a:t>
            </a:r>
            <a:r>
              <a:rPr lang="en-US" sz="2200" dirty="0" smtClean="0"/>
              <a:t> </a:t>
            </a:r>
            <a:r>
              <a:rPr lang="en-US" sz="2200" b="1" dirty="0" err="1" smtClean="0"/>
              <a:t>Doa</a:t>
            </a:r>
            <a:r>
              <a:rPr lang="en-US" sz="2200" b="1" dirty="0" smtClean="0"/>
              <a:t> Novena</a:t>
            </a:r>
            <a:r>
              <a:rPr lang="en-US" sz="2200" dirty="0" smtClean="0"/>
              <a:t>!</a:t>
            </a:r>
          </a:p>
          <a:p>
            <a:r>
              <a:rPr lang="en-US" sz="2200" b="1" dirty="0" err="1" smtClean="0"/>
              <a:t>Yunani</a:t>
            </a:r>
            <a:r>
              <a:rPr lang="en-US" sz="2200" b="1" dirty="0" smtClean="0"/>
              <a:t> KUNO</a:t>
            </a:r>
            <a:r>
              <a:rPr lang="en-US" sz="2200" dirty="0" smtClean="0"/>
              <a:t>:  </a:t>
            </a:r>
            <a:r>
              <a:rPr lang="en-US" sz="2200" dirty="0" err="1" smtClean="0"/>
              <a:t>roh</a:t>
            </a:r>
            <a:r>
              <a:rPr lang="en-US" sz="2200" dirty="0" smtClean="0"/>
              <a:t> </a:t>
            </a:r>
            <a:r>
              <a:rPr lang="en-US" sz="2200" dirty="0" err="1" smtClean="0"/>
              <a:t>orang</a:t>
            </a:r>
            <a:r>
              <a:rPr lang="en-US" sz="2200" dirty="0" smtClean="0"/>
              <a:t> </a:t>
            </a:r>
            <a:r>
              <a:rPr lang="en-US" sz="2200" dirty="0" err="1" smtClean="0"/>
              <a:t>meninggal</a:t>
            </a:r>
            <a:r>
              <a:rPr lang="en-US" sz="2200" dirty="0" smtClean="0"/>
              <a:t> </a:t>
            </a:r>
            <a:r>
              <a:rPr lang="en-US" sz="2200" dirty="0" err="1" smtClean="0"/>
              <a:t>diyaki</a:t>
            </a:r>
            <a:r>
              <a:rPr lang="en-US" sz="2200" dirty="0" smtClean="0"/>
              <a:t> </a:t>
            </a:r>
            <a:r>
              <a:rPr lang="en-US" sz="2200" dirty="0" err="1" smtClean="0"/>
              <a:t>berangkat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dunia</a:t>
            </a:r>
            <a:r>
              <a:rPr lang="en-US" sz="2200" dirty="0" smtClean="0"/>
              <a:t> </a:t>
            </a:r>
            <a:r>
              <a:rPr lang="en-US" sz="2200" dirty="0" err="1" smtClean="0"/>
              <a:t>abadi</a:t>
            </a:r>
            <a:r>
              <a:rPr lang="en-US" sz="2200" dirty="0" smtClean="0"/>
              <a:t> pd </a:t>
            </a:r>
            <a:r>
              <a:rPr lang="en-US" sz="2200" dirty="0" err="1" smtClean="0"/>
              <a:t>hari</a:t>
            </a:r>
            <a:r>
              <a:rPr lang="en-US" sz="2200" dirty="0" smtClean="0"/>
              <a:t> ke-40 </a:t>
            </a:r>
            <a:r>
              <a:rPr lang="en-US" sz="2200" dirty="0" err="1" smtClean="0"/>
              <a:t>setelah</a:t>
            </a:r>
            <a:r>
              <a:rPr lang="en-US" sz="2200" dirty="0" smtClean="0"/>
              <a:t> </a:t>
            </a:r>
            <a:r>
              <a:rPr lang="en-US" sz="2200" dirty="0" err="1" smtClean="0"/>
              <a:t>jenasahnya</a:t>
            </a:r>
            <a:r>
              <a:rPr lang="en-US" sz="2200" dirty="0" smtClean="0"/>
              <a:t> </a:t>
            </a:r>
            <a:r>
              <a:rPr lang="en-US" sz="2200" dirty="0" err="1" smtClean="0"/>
              <a:t>mulai</a:t>
            </a:r>
            <a:r>
              <a:rPr lang="en-US" sz="2200" dirty="0" smtClean="0"/>
              <a:t> </a:t>
            </a:r>
            <a:r>
              <a:rPr lang="en-US" sz="2200" dirty="0" err="1" smtClean="0"/>
              <a:t>membusuk</a:t>
            </a:r>
            <a:r>
              <a:rPr lang="en-US" sz="2200" dirty="0" smtClean="0"/>
              <a:t>  &amp; </a:t>
            </a:r>
            <a:r>
              <a:rPr lang="en-US" sz="2200" dirty="0" err="1" smtClean="0"/>
              <a:t>dia</a:t>
            </a:r>
            <a:r>
              <a:rPr lang="en-US" sz="2200" dirty="0" smtClean="0"/>
              <a:t> </a:t>
            </a:r>
            <a:r>
              <a:rPr lang="en-US" sz="2200" dirty="0" err="1" smtClean="0"/>
              <a:t>putus</a:t>
            </a:r>
            <a:r>
              <a:rPr lang="en-US" sz="2200" dirty="0" smtClean="0"/>
              <a:t> </a:t>
            </a:r>
            <a:r>
              <a:rPr lang="en-US" sz="2200" dirty="0" err="1" smtClean="0"/>
              <a:t>harapan</a:t>
            </a:r>
            <a:r>
              <a:rPr lang="en-US" sz="2200" dirty="0" smtClean="0"/>
              <a:t> </a:t>
            </a:r>
            <a:r>
              <a:rPr lang="en-US" sz="2200" dirty="0" err="1" smtClean="0"/>
              <a:t>utk</a:t>
            </a:r>
            <a:r>
              <a:rPr lang="en-US" sz="2200" dirty="0" smtClean="0"/>
              <a:t> </a:t>
            </a:r>
            <a:r>
              <a:rPr lang="en-US" sz="2200" dirty="0" err="1" smtClean="0"/>
              <a:t>masuk</a:t>
            </a:r>
            <a:r>
              <a:rPr lang="en-US" sz="2200" dirty="0" smtClean="0"/>
              <a:t> </a:t>
            </a:r>
            <a:r>
              <a:rPr lang="en-US" sz="2200" dirty="0" err="1" smtClean="0"/>
              <a:t>kembali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badannya</a:t>
            </a:r>
            <a:r>
              <a:rPr lang="en-US" sz="2200" dirty="0" smtClean="0"/>
              <a:t> (</a:t>
            </a:r>
            <a:r>
              <a:rPr lang="en-US" sz="2200" dirty="0" err="1" smtClean="0"/>
              <a:t>kenduri</a:t>
            </a:r>
            <a:r>
              <a:rPr lang="en-US" sz="2200" dirty="0" smtClean="0"/>
              <a:t> </a:t>
            </a:r>
            <a:r>
              <a:rPr lang="en-US" sz="2200" dirty="0" err="1" smtClean="0"/>
              <a:t>kematian</a:t>
            </a:r>
            <a:r>
              <a:rPr lang="en-US" sz="2200" dirty="0" smtClean="0"/>
              <a:t> </a:t>
            </a:r>
            <a:r>
              <a:rPr lang="en-US" sz="2200" dirty="0" err="1" smtClean="0"/>
              <a:t>Yunani</a:t>
            </a:r>
            <a:r>
              <a:rPr lang="en-US" sz="2200" dirty="0" smtClean="0"/>
              <a:t>). </a:t>
            </a:r>
          </a:p>
          <a:p>
            <a:r>
              <a:rPr lang="en-US" sz="2200" b="1" dirty="0" smtClean="0"/>
              <a:t>YESUS  SENDIRI</a:t>
            </a:r>
            <a:r>
              <a:rPr lang="en-US" sz="2200" dirty="0" smtClean="0"/>
              <a:t>, </a:t>
            </a:r>
            <a:r>
              <a:rPr lang="en-US" sz="2200" dirty="0" err="1" smtClean="0"/>
              <a:t>stlh</a:t>
            </a:r>
            <a:r>
              <a:rPr lang="en-US" sz="2200" dirty="0" smtClean="0"/>
              <a:t> </a:t>
            </a:r>
            <a:r>
              <a:rPr lang="en-US" sz="2200" dirty="0" err="1" smtClean="0"/>
              <a:t>bangkit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kematian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langsung</a:t>
            </a:r>
            <a:r>
              <a:rPr lang="en-US" sz="2200" dirty="0" smtClean="0"/>
              <a:t> </a:t>
            </a:r>
            <a:r>
              <a:rPr lang="en-US" sz="2200" dirty="0" err="1" smtClean="0"/>
              <a:t>naik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surga</a:t>
            </a:r>
            <a:r>
              <a:rPr lang="en-US" sz="2200" dirty="0" smtClean="0"/>
              <a:t> </a:t>
            </a:r>
            <a:r>
              <a:rPr lang="en-US" sz="2200" dirty="0" err="1" smtClean="0"/>
              <a:t>tapi</a:t>
            </a:r>
            <a:r>
              <a:rPr lang="en-US" sz="2200" dirty="0" smtClean="0"/>
              <a:t> </a:t>
            </a:r>
            <a:r>
              <a:rPr lang="en-US" sz="2200" dirty="0" err="1" smtClean="0"/>
              <a:t>muncul</a:t>
            </a:r>
            <a:r>
              <a:rPr lang="en-US" sz="2200" dirty="0" smtClean="0"/>
              <a:t> </a:t>
            </a:r>
            <a:r>
              <a:rPr lang="en-US" sz="2200" dirty="0" err="1" smtClean="0"/>
              <a:t>hilang</a:t>
            </a:r>
            <a:r>
              <a:rPr lang="en-US" sz="2200" dirty="0" smtClean="0"/>
              <a:t> 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muridnya</a:t>
            </a:r>
            <a:r>
              <a:rPr lang="en-US" sz="2200" dirty="0" smtClean="0"/>
              <a:t> </a:t>
            </a:r>
            <a:r>
              <a:rPr lang="en-US" sz="2200" dirty="0" err="1" smtClean="0"/>
              <a:t>selama</a:t>
            </a:r>
            <a:r>
              <a:rPr lang="en-US" sz="2200" dirty="0" smtClean="0"/>
              <a:t> 40 &amp;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hari</a:t>
            </a:r>
            <a:r>
              <a:rPr lang="en-US" sz="2200" dirty="0" smtClean="0"/>
              <a:t> ke-40 </a:t>
            </a:r>
            <a:r>
              <a:rPr lang="en-US" sz="2200" dirty="0" err="1" smtClean="0"/>
              <a:t>Ia</a:t>
            </a:r>
            <a:r>
              <a:rPr lang="en-US" sz="2200" dirty="0" smtClean="0"/>
              <a:t> </a:t>
            </a:r>
            <a:r>
              <a:rPr lang="en-US" sz="2200" dirty="0" err="1" smtClean="0"/>
              <a:t>naik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surga</a:t>
            </a:r>
            <a:r>
              <a:rPr lang="en-US" sz="2200" dirty="0" smtClean="0"/>
              <a:t>. </a:t>
            </a:r>
            <a:r>
              <a:rPr lang="en-US" sz="2200" dirty="0" err="1" smtClean="0"/>
              <a:t>Ia</a:t>
            </a:r>
            <a:r>
              <a:rPr lang="en-US" sz="2200" dirty="0" smtClean="0"/>
              <a:t> </a:t>
            </a:r>
            <a:r>
              <a:rPr lang="en-US" sz="2200" dirty="0" err="1" smtClean="0"/>
              <a:t>berpisah</a:t>
            </a:r>
            <a:r>
              <a:rPr lang="en-US" sz="2200" dirty="0" smtClean="0"/>
              <a:t>  [KENDURI ]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muridNya</a:t>
            </a:r>
            <a:r>
              <a:rPr lang="en-US" sz="2200" dirty="0" smtClean="0"/>
              <a:t>! </a:t>
            </a:r>
            <a:endParaRPr lang="en-US" sz="2200" dirty="0"/>
          </a:p>
        </p:txBody>
      </p:sp>
      <p:sp>
        <p:nvSpPr>
          <p:cNvPr id="4" name="Oval 3"/>
          <p:cNvSpPr/>
          <p:nvPr/>
        </p:nvSpPr>
        <p:spPr>
          <a:xfrm>
            <a:off x="1295400" y="1524000"/>
            <a:ext cx="7086600" cy="16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it not appropriate to view the main content of </a:t>
            </a: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Kenduri</a:t>
            </a:r>
            <a:r>
              <a:rPr lang="en-US" dirty="0" smtClean="0"/>
              <a:t> of traditional society’s primal religions as  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THE ASCENTION OF THE SOUL TO HEAVEN?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0" y="3505200"/>
            <a:ext cx="3124200" cy="762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iman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KATOLIK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600" y="4800600"/>
            <a:ext cx="8153400" cy="1828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Kal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TDK CUKUP BERDOSA  </a:t>
            </a:r>
          </a:p>
          <a:p>
            <a:pPr algn="ctr"/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neraka</a:t>
            </a:r>
            <a:r>
              <a:rPr lang="en-US" dirty="0" smtClean="0"/>
              <a:t> (=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TIDAK CUKUP KUDUS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surga</a:t>
            </a:r>
            <a:r>
              <a:rPr lang="en-US" dirty="0" smtClean="0"/>
              <a:t> (=</a:t>
            </a:r>
            <a:r>
              <a:rPr lang="en-US" dirty="0" err="1" smtClean="0"/>
              <a:t>tunda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surga</a:t>
            </a:r>
            <a:r>
              <a:rPr lang="en-US" dirty="0" smtClean="0"/>
              <a:t>) </a:t>
            </a:r>
          </a:p>
          <a:p>
            <a:pPr algn="ctr"/>
            <a:r>
              <a:rPr lang="en-US" dirty="0" smtClean="0"/>
              <a:t>=      </a:t>
            </a:r>
          </a:p>
          <a:p>
            <a:pPr algn="ctr"/>
            <a:r>
              <a:rPr lang="en-US" sz="2200" b="1" dirty="0" smtClean="0">
                <a:solidFill>
                  <a:srgbClr val="FFFF00"/>
                </a:solidFill>
              </a:rPr>
              <a:t>API  PENYUCIAN?  </a:t>
            </a:r>
          </a:p>
          <a:p>
            <a:pPr algn="ctr"/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3962400" y="3124200"/>
            <a:ext cx="11430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733800" y="4343400"/>
            <a:ext cx="16764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0" y="5867400"/>
            <a:ext cx="2057400" cy="3810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allAtOnce" animBg="1"/>
      <p:bldP spid="5" grpId="0" animBg="1"/>
      <p:bldP spid="6" grpId="0" animBg="1"/>
      <p:bldP spid="7" grpId="0" animBg="1"/>
      <p:bldP spid="8" grpId="0" animBg="1"/>
      <p:bldP spid="10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 KATA KENDURI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581400"/>
            <a:ext cx="8763000" cy="31242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z="3000" dirty="0" err="1" smtClean="0"/>
              <a:t>Kata</a:t>
            </a:r>
            <a:r>
              <a:rPr lang="en-US" sz="3000" dirty="0" smtClean="0"/>
              <a:t> </a:t>
            </a:r>
            <a:r>
              <a:rPr lang="en-US" sz="3000" b="1" dirty="0" err="1" smtClean="0"/>
              <a:t>kenduri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kenduren</a:t>
            </a:r>
            <a:r>
              <a:rPr lang="en-US" sz="3000" b="1" dirty="0" smtClean="0"/>
              <a:t> </a:t>
            </a:r>
            <a:r>
              <a:rPr lang="en-US" sz="3000" dirty="0" smtClean="0"/>
              <a:t>( </a:t>
            </a:r>
            <a:r>
              <a:rPr lang="en-US" sz="3000" dirty="0" err="1" smtClean="0"/>
              <a:t>selamatan</a:t>
            </a:r>
            <a:r>
              <a:rPr lang="en-US" sz="3000" dirty="0" smtClean="0"/>
              <a:t> </a:t>
            </a:r>
            <a:r>
              <a:rPr lang="en-US" sz="3000" dirty="0" err="1" smtClean="0"/>
              <a:t>bhs</a:t>
            </a:r>
            <a:r>
              <a:rPr lang="en-US" sz="3000" dirty="0" smtClean="0"/>
              <a:t> </a:t>
            </a:r>
            <a:r>
              <a:rPr lang="en-US" sz="3000" dirty="0" err="1" smtClean="0"/>
              <a:t>Jawa</a:t>
            </a:r>
            <a:r>
              <a:rPr lang="en-US" sz="3000" dirty="0" smtClean="0"/>
              <a:t>) </a:t>
            </a:r>
            <a:r>
              <a:rPr lang="en-US" sz="3000" dirty="0" err="1" smtClean="0"/>
              <a:t>berasal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Bhs Persia /Iran – </a:t>
            </a:r>
            <a:r>
              <a:rPr lang="en-US" sz="3000" dirty="0" err="1" smtClean="0"/>
              <a:t>dibawa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Indonesia </a:t>
            </a:r>
            <a:r>
              <a:rPr lang="en-US" sz="3000" dirty="0" err="1" smtClean="0"/>
              <a:t>oleh</a:t>
            </a:r>
            <a:r>
              <a:rPr lang="en-US" sz="3000" dirty="0" smtClean="0"/>
              <a:t> Islam </a:t>
            </a:r>
            <a:r>
              <a:rPr lang="en-US" sz="3000" dirty="0" err="1" smtClean="0"/>
              <a:t>Syiah</a:t>
            </a:r>
            <a:r>
              <a:rPr lang="en-US" sz="3000" dirty="0" smtClean="0"/>
              <a:t>!</a:t>
            </a:r>
          </a:p>
          <a:p>
            <a:r>
              <a:rPr lang="en-US" sz="3000" b="1" dirty="0" err="1" smtClean="0"/>
              <a:t>Kenduri</a:t>
            </a:r>
            <a:r>
              <a:rPr lang="en-US" sz="3000" b="1" dirty="0" smtClean="0"/>
              <a:t>   </a:t>
            </a:r>
            <a:r>
              <a:rPr lang="en-US" sz="3000" dirty="0" smtClean="0"/>
              <a:t>=  </a:t>
            </a:r>
            <a:r>
              <a:rPr lang="en-US" sz="3000" b="1" dirty="0" err="1" smtClean="0"/>
              <a:t>perjamuan</a:t>
            </a:r>
            <a:r>
              <a:rPr lang="en-US" sz="3000" b="1" dirty="0" smtClean="0"/>
              <a:t>/</a:t>
            </a:r>
            <a:r>
              <a:rPr lang="en-US" sz="3000" b="1" dirty="0" err="1" smtClean="0"/>
              <a:t>makan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syukuran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bersama</a:t>
            </a:r>
            <a:r>
              <a:rPr lang="en-US" sz="3000" b="1" dirty="0" smtClean="0"/>
              <a:t> </a:t>
            </a:r>
            <a:r>
              <a:rPr lang="en-US" sz="3000" dirty="0" err="1" smtClean="0"/>
              <a:t>atas</a:t>
            </a:r>
            <a:r>
              <a:rPr lang="en-US" sz="3000" dirty="0" smtClean="0"/>
              <a:t> </a:t>
            </a:r>
          </a:p>
          <a:p>
            <a:pPr>
              <a:buNone/>
            </a:pPr>
            <a:r>
              <a:rPr lang="en-US" sz="3000" dirty="0" smtClean="0"/>
              <a:t>                          </a:t>
            </a:r>
            <a:r>
              <a:rPr lang="en-US" sz="3000" dirty="0" err="1" smtClean="0"/>
              <a:t>apa</a:t>
            </a:r>
            <a:r>
              <a:rPr lang="en-US" sz="3000" dirty="0" smtClean="0"/>
              <a:t> </a:t>
            </a:r>
            <a:r>
              <a:rPr lang="en-US" sz="3000" dirty="0" err="1" smtClean="0"/>
              <a:t>saja</a:t>
            </a:r>
            <a:r>
              <a:rPr lang="en-US" sz="3000" dirty="0" smtClean="0"/>
              <a:t> yang </a:t>
            </a:r>
            <a:r>
              <a:rPr lang="en-US" sz="3000" b="1" dirty="0" err="1" smtClean="0"/>
              <a:t>salah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satu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bagian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intinya</a:t>
            </a:r>
            <a:r>
              <a:rPr lang="en-US" sz="3000" b="1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</a:p>
          <a:p>
            <a:pPr>
              <a:buNone/>
            </a:pPr>
            <a:r>
              <a:rPr lang="en-US" sz="3000" dirty="0" smtClean="0"/>
              <a:t>                          </a:t>
            </a:r>
            <a:r>
              <a:rPr lang="en-US" sz="3000" b="1" dirty="0" err="1" smtClean="0"/>
              <a:t>doa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bersama</a:t>
            </a:r>
            <a:endParaRPr lang="en-US" sz="3000" b="1" dirty="0" smtClean="0"/>
          </a:p>
          <a:p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itu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: </a:t>
            </a:r>
            <a:r>
              <a:rPr lang="en-US" sz="3000" dirty="0" err="1" smtClean="0"/>
              <a:t>kenduri</a:t>
            </a:r>
            <a:r>
              <a:rPr lang="en-US" sz="3000" dirty="0" smtClean="0"/>
              <a:t> </a:t>
            </a:r>
            <a:r>
              <a:rPr lang="en-US" sz="3000" dirty="0" err="1" smtClean="0"/>
              <a:t>kelahiran</a:t>
            </a:r>
            <a:r>
              <a:rPr lang="en-US" sz="3000" dirty="0" smtClean="0"/>
              <a:t>, </a:t>
            </a:r>
            <a:r>
              <a:rPr lang="en-US" sz="3000" dirty="0" err="1" smtClean="0"/>
              <a:t>kenduri</a:t>
            </a:r>
            <a:r>
              <a:rPr lang="en-US" sz="3000" dirty="0" smtClean="0"/>
              <a:t> </a:t>
            </a:r>
            <a:r>
              <a:rPr lang="en-US" sz="3000" dirty="0" err="1" smtClean="0"/>
              <a:t>pernikahan</a:t>
            </a:r>
            <a:r>
              <a:rPr lang="en-US" sz="3000" dirty="0" smtClean="0"/>
              <a:t>, </a:t>
            </a:r>
            <a:r>
              <a:rPr lang="en-US" sz="3000" dirty="0" err="1" smtClean="0"/>
              <a:t>kenduri</a:t>
            </a:r>
            <a:r>
              <a:rPr lang="en-US" sz="3000" dirty="0" smtClean="0"/>
              <a:t> </a:t>
            </a:r>
            <a:r>
              <a:rPr lang="en-US" sz="3000" dirty="0" err="1" smtClean="0"/>
              <a:t>ulang</a:t>
            </a:r>
            <a:r>
              <a:rPr lang="en-US" sz="3000" dirty="0" smtClean="0"/>
              <a:t> </a:t>
            </a:r>
            <a:r>
              <a:rPr lang="en-US" sz="3000" dirty="0" err="1" smtClean="0"/>
              <a:t>tahun</a:t>
            </a:r>
            <a:r>
              <a:rPr lang="en-US" sz="3000" dirty="0" smtClean="0"/>
              <a:t>, </a:t>
            </a:r>
            <a:r>
              <a:rPr lang="en-US" sz="3000" b="1" dirty="0" err="1" smtClean="0"/>
              <a:t>kenduri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arwah</a:t>
            </a:r>
            <a:r>
              <a:rPr lang="en-US" sz="3000" b="1" dirty="0" smtClean="0"/>
              <a:t> / </a:t>
            </a:r>
            <a:r>
              <a:rPr lang="en-US" sz="3000" b="1" dirty="0" err="1" smtClean="0"/>
              <a:t>kenduri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kematian</a:t>
            </a:r>
            <a:r>
              <a:rPr lang="en-US" sz="3000" b="1" dirty="0" smtClean="0"/>
              <a:t> </a:t>
            </a:r>
            <a:r>
              <a:rPr lang="en-US" sz="3000" dirty="0" err="1" smtClean="0"/>
              <a:t>dll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pic>
        <p:nvPicPr>
          <p:cNvPr id="5" name="Picture 4" descr="https://2.bp.blogspot.com/-WohCPVzETCE/Vr3cRW0-yQI/AAAAAAAAAIk/S1OEBF2_8c8/s320/200912_SOLO_KENDURI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762000"/>
            <a:ext cx="5029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152400" y="1066800"/>
            <a:ext cx="2438400" cy="1905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 Flores/NTT, </a:t>
            </a:r>
            <a:r>
              <a:rPr lang="en-US" b="1" dirty="0" smtClean="0">
                <a:solidFill>
                  <a:srgbClr val="FFFF00"/>
                </a:solidFill>
              </a:rPr>
              <a:t>KENDURI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KEMATIAN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324600" y="1066800"/>
            <a:ext cx="2819400" cy="1905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sebabnya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: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KENDURI KEMATIAN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dibiayai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Depag</a:t>
            </a:r>
            <a:r>
              <a:rPr lang="en-US" dirty="0" smtClean="0"/>
              <a:t>/</a:t>
            </a:r>
            <a:r>
              <a:rPr lang="en-US" dirty="0" err="1" smtClean="0"/>
              <a:t>Bimas</a:t>
            </a:r>
            <a:r>
              <a:rPr lang="en-US" dirty="0" smtClean="0"/>
              <a:t> </a:t>
            </a:r>
            <a:r>
              <a:rPr lang="en-US" dirty="0" err="1" smtClean="0"/>
              <a:t>Katolik</a:t>
            </a:r>
            <a:r>
              <a:rPr lang="en-US" dirty="0" smtClean="0"/>
              <a:t>….!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presentasikan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kenduri</a:t>
            </a:r>
            <a:r>
              <a:rPr lang="en-US" dirty="0" smtClean="0"/>
              <a:t>! </a:t>
            </a:r>
          </a:p>
          <a:p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Depag</a:t>
            </a:r>
            <a:r>
              <a:rPr lang="en-US" dirty="0" smtClean="0"/>
              <a:t>… </a:t>
            </a:r>
          </a:p>
          <a:p>
            <a:r>
              <a:rPr lang="en-US" dirty="0" err="1" smtClean="0"/>
              <a:t>Sudah</a:t>
            </a:r>
            <a:r>
              <a:rPr lang="en-US" dirty="0" smtClean="0"/>
              <a:t> 30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…..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kenduri</a:t>
            </a:r>
            <a:r>
              <a:rPr lang="en-US" dirty="0" smtClean="0"/>
              <a:t>…  (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8001000" cy="3581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Kalau</a:t>
            </a:r>
            <a:r>
              <a:rPr lang="en-US" sz="2800" dirty="0" smtClean="0"/>
              <a:t> 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45 </a:t>
            </a:r>
            <a:r>
              <a:rPr lang="en-US" sz="2800" dirty="0" err="1" smtClean="0"/>
              <a:t>menit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semuanya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, </a:t>
            </a:r>
          </a:p>
          <a:p>
            <a:pPr algn="ctr"/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harap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dalami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sesi</a:t>
            </a:r>
            <a:r>
              <a:rPr lang="en-US" sz="2800" dirty="0" smtClean="0"/>
              <a:t> </a:t>
            </a:r>
            <a:r>
              <a:rPr lang="en-US" sz="2800" dirty="0" err="1" smtClean="0"/>
              <a:t>tanya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diskusi</a:t>
            </a:r>
            <a:r>
              <a:rPr lang="en-US" sz="2800" dirty="0" smtClean="0"/>
              <a:t>!</a:t>
            </a:r>
          </a:p>
          <a:p>
            <a:pPr algn="ctr"/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914400" y="2438400"/>
            <a:ext cx="7391400" cy="32766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Metodologi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1) 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KUALITATIF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observasi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partisipatif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wawancara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FGD)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QUANTITAF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kuestioner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kepustakaan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>
              <a:buAutoNum type="arabicParenR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Manggarai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Raya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dgn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sempel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Paroki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Suku2 Flores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a glance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Latarbelakang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diteliti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teolog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Gereja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)?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mrpkan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asli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tradisional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bertahan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dipraktikkan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berdampingan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Kristen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Katolik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adat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sekular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keagaman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religious practice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keagamaan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agama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mempraktikkannya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Eropa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Yunani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Afrika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Asia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kontemporer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suku-suku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suku-suku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NTT. 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838200"/>
            <a:ext cx="8001000" cy="2133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Umat</a:t>
            </a:r>
            <a:r>
              <a:rPr lang="en-US" sz="2000" dirty="0" smtClean="0"/>
              <a:t> Kristen </a:t>
            </a:r>
            <a:r>
              <a:rPr lang="en-US" sz="2000" dirty="0" err="1" smtClean="0"/>
              <a:t>Katolik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NTT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mempraktikkannya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populer</a:t>
            </a:r>
            <a:r>
              <a:rPr lang="en-US" sz="2000" dirty="0" smtClean="0"/>
              <a:t>!</a:t>
            </a:r>
          </a:p>
          <a:p>
            <a:pPr algn="ctr"/>
            <a:r>
              <a:rPr lang="en-US" sz="2000" dirty="0" smtClean="0"/>
              <a:t>&amp; </a:t>
            </a:r>
            <a:r>
              <a:rPr lang="en-US" sz="2000" dirty="0" err="1" smtClean="0"/>
              <a:t>Gereja</a:t>
            </a:r>
            <a:r>
              <a:rPr lang="en-US" sz="2000" dirty="0" smtClean="0"/>
              <a:t> Kristen </a:t>
            </a:r>
            <a:r>
              <a:rPr lang="en-US" sz="2000" dirty="0" err="1" smtClean="0"/>
              <a:t>Katolik</a:t>
            </a:r>
            <a:r>
              <a:rPr lang="en-US" sz="2000" dirty="0" smtClean="0"/>
              <a:t> </a:t>
            </a:r>
            <a:r>
              <a:rPr lang="en-US" sz="2000" dirty="0" err="1" smtClean="0"/>
              <a:t>membiarkannya</a:t>
            </a:r>
            <a:r>
              <a:rPr lang="en-US" sz="2000" dirty="0" smtClean="0"/>
              <a:t> –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umat</a:t>
            </a:r>
            <a:r>
              <a:rPr lang="en-US" sz="2000" dirty="0" smtClean="0"/>
              <a:t> Kristen </a:t>
            </a:r>
            <a:r>
              <a:rPr lang="en-US" sz="2000" dirty="0" err="1" smtClean="0"/>
              <a:t>Katolik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melakukannya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" y="3048000"/>
            <a:ext cx="8534400" cy="35052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Tapi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toleran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kuat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Gereja</a:t>
            </a:r>
            <a:r>
              <a:rPr lang="en-US" sz="2000" dirty="0" smtClean="0"/>
              <a:t> / agen2 pastoral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kebanyakan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hakikat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Upacara</a:t>
            </a:r>
            <a:r>
              <a:rPr lang="en-US" sz="2000" dirty="0" smtClean="0"/>
              <a:t> </a:t>
            </a:r>
            <a:r>
              <a:rPr lang="en-US" sz="2000" dirty="0" err="1" smtClean="0"/>
              <a:t>Kenduri</a:t>
            </a:r>
            <a:r>
              <a:rPr lang="en-US" sz="2000" dirty="0" smtClean="0"/>
              <a:t> </a:t>
            </a:r>
            <a:r>
              <a:rPr lang="en-US" sz="2000" dirty="0" err="1" smtClean="0"/>
              <a:t>kematian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dipraktikkan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populer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umat</a:t>
            </a:r>
            <a:r>
              <a:rPr lang="en-US" sz="2000" dirty="0" smtClean="0"/>
              <a:t> </a:t>
            </a:r>
            <a:r>
              <a:rPr lang="en-US" sz="2000" dirty="0" err="1" smtClean="0"/>
              <a:t>Katolik</a:t>
            </a:r>
            <a:r>
              <a:rPr lang="en-US" sz="2000" dirty="0" smtClean="0"/>
              <a:t>!!! </a:t>
            </a:r>
          </a:p>
          <a:p>
            <a:pPr algn="ctr"/>
            <a:r>
              <a:rPr lang="en-US" sz="2000" dirty="0" err="1" smtClean="0"/>
              <a:t>Akibatnya</a:t>
            </a:r>
            <a:r>
              <a:rPr lang="en-US" sz="2000" dirty="0" smtClean="0"/>
              <a:t>: </a:t>
            </a:r>
            <a:r>
              <a:rPr lang="en-US" sz="2000" dirty="0" err="1" smtClean="0"/>
              <a:t>dualisme</a:t>
            </a:r>
            <a:r>
              <a:rPr lang="en-US" sz="2000" dirty="0" smtClean="0"/>
              <a:t> </a:t>
            </a:r>
            <a:r>
              <a:rPr lang="en-US" sz="2000" dirty="0" err="1" smtClean="0"/>
              <a:t>upacara</a:t>
            </a:r>
            <a:r>
              <a:rPr lang="en-US" sz="2000" dirty="0" smtClean="0"/>
              <a:t> </a:t>
            </a:r>
            <a:r>
              <a:rPr lang="en-US" sz="2000" dirty="0" err="1" smtClean="0"/>
              <a:t>kenduri</a:t>
            </a:r>
            <a:r>
              <a:rPr lang="en-US" sz="2000" dirty="0" smtClean="0"/>
              <a:t>!</a:t>
            </a:r>
          </a:p>
          <a:p>
            <a:pPr algn="ctr"/>
            <a:r>
              <a:rPr lang="en-US" sz="2000" dirty="0" smtClean="0"/>
              <a:t> (</a:t>
            </a:r>
            <a:r>
              <a:rPr lang="en-US" sz="2000" dirty="0" err="1" smtClean="0"/>
              <a:t>Makna</a:t>
            </a:r>
            <a:r>
              <a:rPr lang="en-US" sz="2000" dirty="0" smtClean="0"/>
              <a:t>  </a:t>
            </a:r>
            <a:r>
              <a:rPr lang="en-US" sz="2000" dirty="0" err="1" smtClean="0"/>
              <a:t>Kenduri</a:t>
            </a:r>
            <a:r>
              <a:rPr lang="en-US" sz="2000" dirty="0" smtClean="0"/>
              <a:t> </a:t>
            </a:r>
            <a:r>
              <a:rPr lang="en-US" sz="2000" dirty="0" err="1" smtClean="0"/>
              <a:t>kematian</a:t>
            </a:r>
            <a:r>
              <a:rPr lang="en-US" sz="2000" dirty="0" smtClean="0"/>
              <a:t>  </a:t>
            </a:r>
            <a:r>
              <a:rPr lang="en-US" sz="2000" dirty="0" err="1" smtClean="0"/>
              <a:t>jalan</a:t>
            </a:r>
            <a:r>
              <a:rPr lang="en-US" sz="2000" dirty="0" smtClean="0"/>
              <a:t> lain  &amp; </a:t>
            </a:r>
            <a:r>
              <a:rPr lang="en-US" sz="2000" dirty="0" err="1" smtClean="0"/>
              <a:t>kotbah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 lain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133600" y="1219200"/>
            <a:ext cx="5105400" cy="5029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</a:rPr>
              <a:t>Sebabnya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</a:p>
          <a:p>
            <a:pPr algn="ctr"/>
            <a:r>
              <a:rPr lang="en-US" sz="2400" dirty="0" err="1" smtClean="0">
                <a:solidFill>
                  <a:srgbClr val="FFFF00"/>
                </a:solidFill>
              </a:rPr>
              <a:t>Gereja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sendiri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belum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membuat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studi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untuk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menggali</a:t>
            </a:r>
            <a:r>
              <a:rPr lang="en-US" sz="2400" dirty="0" smtClean="0">
                <a:solidFill>
                  <a:srgbClr val="FFFF00"/>
                </a:solidFill>
              </a:rPr>
              <a:t>      </a:t>
            </a:r>
            <a:r>
              <a:rPr lang="en-US" sz="2400" dirty="0" err="1" smtClean="0">
                <a:solidFill>
                  <a:srgbClr val="FFFF00"/>
                </a:solidFill>
              </a:rPr>
              <a:t>nilai-nilai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baik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benar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suci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upacara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kenduri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kematian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ini</a:t>
            </a:r>
            <a:r>
              <a:rPr lang="en-US" sz="2400" dirty="0" smtClean="0">
                <a:solidFill>
                  <a:srgbClr val="FFFF00"/>
                </a:solidFill>
              </a:rPr>
              <a:t>!</a:t>
            </a:r>
          </a:p>
          <a:p>
            <a:pPr algn="ctr"/>
            <a:r>
              <a:rPr lang="en-US" sz="2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Padahal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Kons.Vat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II </a:t>
            </a:r>
            <a:r>
              <a:rPr lang="en-US" sz="2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sudah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amanatkan</a:t>
            </a:r>
            <a:r>
              <a:rPr lang="en-US" sz="2400" b="1" dirty="0" smtClean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NA  2 = </a:t>
            </a:r>
            <a:r>
              <a:rPr lang="en-US" sz="2400" dirty="0" err="1" smtClean="0">
                <a:solidFill>
                  <a:srgbClr val="FFFF00"/>
                </a:solidFill>
              </a:rPr>
              <a:t>Gereja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tidak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menolak</a:t>
            </a:r>
            <a:r>
              <a:rPr lang="en-US" sz="2400" dirty="0" smtClean="0">
                <a:solidFill>
                  <a:srgbClr val="FFFF00"/>
                </a:solidFill>
              </a:rPr>
              <a:t>…..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AG 34 = </a:t>
            </a:r>
            <a:r>
              <a:rPr lang="en-US" sz="2400" dirty="0" err="1" smtClean="0">
                <a:solidFill>
                  <a:srgbClr val="FFFF00"/>
                </a:solidFill>
              </a:rPr>
              <a:t>Misionaries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masa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depan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harus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dibekali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secara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ilmiah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untuk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berdialog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dgn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kebudayaan</a:t>
            </a:r>
            <a:r>
              <a:rPr lang="en-US" sz="2400" dirty="0" smtClean="0">
                <a:solidFill>
                  <a:srgbClr val="FFFF00"/>
                </a:solidFill>
              </a:rPr>
              <a:t> &amp; agama2 lain!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400" b="1" dirty="0" smtClean="0"/>
              <a:t>ISI POKOK </a:t>
            </a:r>
            <a:br>
              <a:rPr lang="en-US" sz="2400" b="1" dirty="0" smtClean="0"/>
            </a:br>
            <a:r>
              <a:rPr lang="en-US" sz="2400" b="1" dirty="0" smtClean="0"/>
              <a:t>UPACARA KENDURI KEMATIAN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i="1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i="1" dirty="0" err="1" smtClean="0">
                <a:latin typeface="Times New Roman" pitchFamily="18" charset="0"/>
                <a:cs typeface="Times New Roman" pitchFamily="18" charset="0"/>
              </a:rPr>
              <a:t>peralihan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kelihatan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baka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kelihatan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INTI KENDURI KEMATIAN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arwah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roh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barusan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meninggal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i="1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i="1" dirty="0" err="1" smtClean="0">
                <a:latin typeface="Times New Roman" pitchFamily="18" charset="0"/>
                <a:cs typeface="Times New Roman" pitchFamily="18" charset="0"/>
              </a:rPr>
              <a:t>seberang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300" b="1" i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i="1" dirty="0" err="1" smtClean="0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i="1" dirty="0" err="1" smtClean="0">
                <a:latin typeface="Times New Roman" pitchFamily="18" charset="0"/>
                <a:cs typeface="Times New Roman" pitchFamily="18" charset="0"/>
              </a:rPr>
              <a:t>baka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300" b="1" i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i="1" dirty="0" err="1" smtClean="0">
                <a:latin typeface="Times New Roman" pitchFamily="18" charset="0"/>
                <a:cs typeface="Times New Roman" pitchFamily="18" charset="0"/>
              </a:rPr>
              <a:t>surg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sesudah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keluarganya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penguburan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9,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40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dst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Romawi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kuno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9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diinkulturasi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Novena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Yunani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kuno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40 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peringatan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Islam (NU)   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7,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40, 100,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1000  (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doa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Tahlilan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Suku2 Flores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=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7,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8 …..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Popularitas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Suku2 NTT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 smtClean="0"/>
              <a:t>Prosentasi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</a:t>
            </a:r>
            <a:r>
              <a:rPr lang="en-US" sz="2800" dirty="0" smtClean="0"/>
              <a:t>  </a:t>
            </a:r>
            <a:r>
              <a:rPr lang="en-US" sz="2800" dirty="0" err="1" smtClean="0"/>
              <a:t>keagamaan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Manggarai</a:t>
            </a:r>
            <a:r>
              <a:rPr lang="en-US" sz="2800" dirty="0" smtClean="0"/>
              <a:t> paling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wilayah2 lain </a:t>
            </a:r>
            <a:r>
              <a:rPr lang="en-US" sz="2800" dirty="0" err="1" smtClean="0"/>
              <a:t>di</a:t>
            </a:r>
            <a:r>
              <a:rPr lang="en-US" sz="2800" dirty="0" smtClean="0"/>
              <a:t> NTT!</a:t>
            </a:r>
          </a:p>
          <a:p>
            <a:r>
              <a:rPr lang="en-US" sz="2800" dirty="0" err="1" smtClean="0"/>
              <a:t>Hampir</a:t>
            </a:r>
            <a:r>
              <a:rPr lang="en-US" sz="2800" dirty="0" smtClean="0"/>
              <a:t> 100 % </a:t>
            </a:r>
            <a:r>
              <a:rPr lang="en-US" sz="2800" dirty="0" err="1" smtClean="0"/>
              <a:t>umat</a:t>
            </a:r>
            <a:r>
              <a:rPr lang="en-US" sz="2800" dirty="0" smtClean="0"/>
              <a:t> </a:t>
            </a:r>
            <a:r>
              <a:rPr lang="en-US" sz="2800" dirty="0" err="1" smtClean="0"/>
              <a:t>Katolik</a:t>
            </a:r>
            <a:r>
              <a:rPr lang="en-US" sz="2800" dirty="0" smtClean="0"/>
              <a:t> </a:t>
            </a:r>
            <a:r>
              <a:rPr lang="en-US" sz="2800" dirty="0" err="1" smtClean="0"/>
              <a:t>Manggarai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merayakan</a:t>
            </a:r>
            <a:r>
              <a:rPr lang="en-US" sz="2800" dirty="0" smtClean="0"/>
              <a:t> </a:t>
            </a:r>
            <a:r>
              <a:rPr lang="en-US" sz="2800" dirty="0" err="1" smtClean="0"/>
              <a:t>upacara</a:t>
            </a:r>
            <a:r>
              <a:rPr lang="en-US" sz="2800" dirty="0" smtClean="0"/>
              <a:t> </a:t>
            </a:r>
            <a:r>
              <a:rPr lang="en-US" sz="2800" dirty="0" err="1" smtClean="0"/>
              <a:t>kenduri</a:t>
            </a:r>
            <a:r>
              <a:rPr lang="en-US" sz="2800" dirty="0" smtClean="0"/>
              <a:t> </a:t>
            </a:r>
            <a:r>
              <a:rPr lang="en-US" sz="2800" dirty="0" err="1" smtClean="0"/>
              <a:t>kematian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upacaranya</a:t>
            </a:r>
            <a:r>
              <a:rPr lang="en-US" sz="2800" dirty="0" smtClean="0"/>
              <a:t> </a:t>
            </a:r>
            <a:r>
              <a:rPr lang="en-US" sz="2800" dirty="0" err="1" smtClean="0"/>
              <a:t>diakhiri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Perayaan</a:t>
            </a:r>
            <a:r>
              <a:rPr lang="en-US" sz="2800" dirty="0" smtClean="0"/>
              <a:t> </a:t>
            </a:r>
            <a:r>
              <a:rPr lang="en-US" sz="2800" dirty="0" err="1" smtClean="0"/>
              <a:t>Misa</a:t>
            </a:r>
            <a:r>
              <a:rPr lang="en-US" sz="2800" dirty="0" smtClean="0"/>
              <a:t> Kudus! </a:t>
            </a:r>
          </a:p>
          <a:p>
            <a:r>
              <a:rPr lang="en-US" sz="2800" dirty="0" smtClean="0"/>
              <a:t>Di daerah2 lain, </a:t>
            </a:r>
            <a:r>
              <a:rPr lang="en-US" sz="2800" dirty="0" err="1" smtClean="0"/>
              <a:t>kebanyakan</a:t>
            </a:r>
            <a:r>
              <a:rPr lang="en-US" sz="2800" dirty="0" smtClean="0"/>
              <a:t> </a:t>
            </a:r>
            <a:r>
              <a:rPr lang="en-US" sz="2800" dirty="0" err="1" smtClean="0"/>
              <a:t>umat</a:t>
            </a:r>
            <a:r>
              <a:rPr lang="en-US" sz="2800" dirty="0" smtClean="0"/>
              <a:t> </a:t>
            </a:r>
            <a:r>
              <a:rPr lang="en-US" sz="2800" dirty="0" err="1" smtClean="0"/>
              <a:t>Katolik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upacara</a:t>
            </a:r>
            <a:r>
              <a:rPr lang="en-US" sz="2800" dirty="0" smtClean="0"/>
              <a:t> </a:t>
            </a:r>
            <a:r>
              <a:rPr lang="en-US" sz="2800" dirty="0" err="1" smtClean="0"/>
              <a:t>keagamaan</a:t>
            </a:r>
            <a:r>
              <a:rPr lang="en-US" sz="2800" dirty="0" smtClean="0"/>
              <a:t> </a:t>
            </a:r>
            <a:r>
              <a:rPr lang="en-US" sz="2800" dirty="0" err="1" smtClean="0"/>
              <a:t>kenduri</a:t>
            </a:r>
            <a:r>
              <a:rPr lang="en-US" sz="2800" dirty="0" smtClean="0"/>
              <a:t> </a:t>
            </a:r>
            <a:r>
              <a:rPr lang="en-US" sz="2800" dirty="0" err="1" smtClean="0"/>
              <a:t>kematian</a:t>
            </a:r>
            <a:r>
              <a:rPr lang="en-US" sz="2800" dirty="0" smtClean="0"/>
              <a:t> </a:t>
            </a:r>
            <a:r>
              <a:rPr lang="en-US" sz="2800" dirty="0" err="1" smtClean="0"/>
              <a:t>seturut</a:t>
            </a:r>
            <a:r>
              <a:rPr lang="en-US" sz="2800" dirty="0" smtClean="0"/>
              <a:t> agama </a:t>
            </a:r>
            <a:r>
              <a:rPr lang="en-US" sz="2800" dirty="0" err="1" smtClean="0"/>
              <a:t>asli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wilayah</a:t>
            </a:r>
            <a:r>
              <a:rPr lang="en-US" sz="2800" dirty="0" smtClean="0"/>
              <a:t> </a:t>
            </a:r>
            <a:r>
              <a:rPr lang="en-US" sz="2800" dirty="0" err="1" smtClean="0"/>
              <a:t>Ende</a:t>
            </a:r>
            <a:r>
              <a:rPr lang="en-US" sz="2800" dirty="0" smtClean="0"/>
              <a:t>/</a:t>
            </a:r>
            <a:r>
              <a:rPr lang="en-US" sz="2800" dirty="0" err="1" smtClean="0"/>
              <a:t>Lio</a:t>
            </a:r>
            <a:r>
              <a:rPr lang="en-US" sz="2800" dirty="0" smtClean="0"/>
              <a:t>, </a:t>
            </a:r>
            <a:r>
              <a:rPr lang="en-US" sz="2800" dirty="0" err="1" smtClean="0"/>
              <a:t>Sikka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Flores </a:t>
            </a:r>
            <a:r>
              <a:rPr lang="en-US" sz="2800" dirty="0" err="1" smtClean="0"/>
              <a:t>Timur</a:t>
            </a:r>
            <a:r>
              <a:rPr lang="en-US" sz="2800" dirty="0" smtClean="0"/>
              <a:t> </a:t>
            </a:r>
            <a:r>
              <a:rPr lang="en-US" sz="2800" dirty="0" err="1" smtClean="0"/>
              <a:t>kebanyakan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diganti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NARA CRUZ </a:t>
            </a:r>
            <a:r>
              <a:rPr lang="en-US" sz="2800" dirty="0" smtClean="0"/>
              <a:t>(</a:t>
            </a:r>
            <a:r>
              <a:rPr lang="en-US" sz="2800" dirty="0" err="1" smtClean="0"/>
              <a:t>malam</a:t>
            </a:r>
            <a:r>
              <a:rPr lang="en-US" sz="2800" dirty="0" smtClean="0"/>
              <a:t> </a:t>
            </a:r>
            <a:r>
              <a:rPr lang="en-US" sz="2800" dirty="0" err="1" smtClean="0"/>
              <a:t>jaga</a:t>
            </a:r>
            <a:r>
              <a:rPr lang="en-US" sz="2800" dirty="0" smtClean="0"/>
              <a:t> </a:t>
            </a:r>
            <a:r>
              <a:rPr lang="en-US" sz="2800" dirty="0" err="1" smtClean="0"/>
              <a:t>salib</a:t>
            </a:r>
            <a:r>
              <a:rPr lang="en-US" sz="2800" dirty="0" smtClean="0"/>
              <a:t>)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hari</a:t>
            </a:r>
            <a:r>
              <a:rPr lang="en-US" sz="2800" dirty="0" smtClean="0"/>
              <a:t> ke-3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misa</a:t>
            </a:r>
            <a:r>
              <a:rPr lang="en-US" sz="2800" dirty="0" smtClean="0"/>
              <a:t> 40 </a:t>
            </a:r>
            <a:r>
              <a:rPr lang="en-US" sz="2800" dirty="0" err="1" smtClean="0"/>
              <a:t>malam</a:t>
            </a:r>
            <a:r>
              <a:rPr lang="en-US" sz="2800" dirty="0" smtClean="0"/>
              <a:t>!       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371600" y="1295400"/>
            <a:ext cx="6248400" cy="396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sebabnya</a:t>
            </a:r>
            <a:r>
              <a:rPr lang="en-US" sz="2000" b="1" dirty="0" smtClean="0"/>
              <a:t>???</a:t>
            </a:r>
          </a:p>
          <a:p>
            <a:pPr algn="ctr"/>
            <a:r>
              <a:rPr lang="en-US" sz="2000" b="1" dirty="0" err="1" smtClean="0"/>
              <a:t>Akibat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pengaruh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Gereja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Katolik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Flores </a:t>
            </a:r>
            <a:r>
              <a:rPr lang="en-US" sz="2000" b="1" dirty="0" err="1" smtClean="0"/>
              <a:t>bagian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Timur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Flotim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Ende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selama</a:t>
            </a:r>
            <a:r>
              <a:rPr lang="en-US" sz="2000" b="1" dirty="0" smtClean="0"/>
              <a:t> 280 </a:t>
            </a:r>
            <a:r>
              <a:rPr lang="en-US" sz="2000" b="1" dirty="0" err="1" smtClean="0"/>
              <a:t>tahun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berpusat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Solor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Larantuka</a:t>
            </a:r>
            <a:r>
              <a:rPr lang="en-US" sz="2000" b="1" dirty="0" smtClean="0"/>
              <a:t>!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Manggarai</a:t>
            </a:r>
            <a:r>
              <a:rPr lang="en-US" sz="2000" b="1" dirty="0" smtClean="0"/>
              <a:t> Raya </a:t>
            </a:r>
            <a:r>
              <a:rPr lang="en-US" sz="2000" b="1" dirty="0" err="1" smtClean="0"/>
              <a:t>luput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 280 </a:t>
            </a:r>
            <a:r>
              <a:rPr lang="en-US" sz="2000" b="1" dirty="0" err="1" smtClean="0"/>
              <a:t>Misi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Gereja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Portugis</a:t>
            </a:r>
            <a:r>
              <a:rPr lang="en-US" sz="2000" b="1" dirty="0" smtClean="0"/>
              <a:t> (1561-1891)</a:t>
            </a:r>
          </a:p>
          <a:p>
            <a:pPr algn="ctr"/>
            <a:r>
              <a:rPr lang="en-US" sz="2000" b="1" dirty="0" err="1" smtClean="0"/>
              <a:t>Manggarai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-INJILI </a:t>
            </a:r>
            <a:r>
              <a:rPr lang="en-US" sz="2000" b="1" dirty="0" err="1" smtClean="0"/>
              <a:t>tahun</a:t>
            </a:r>
            <a:r>
              <a:rPr lang="en-US" sz="2000" b="1" dirty="0" smtClean="0"/>
              <a:t> 1912</a:t>
            </a: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3716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Angket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NTT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barusan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meninggal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dipraktikan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? 2)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disatukan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dilanjutkan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Misa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Kudus?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381999" cy="4953001"/>
        </p:xfrm>
        <a:graphic>
          <a:graphicData uri="http://schemas.openxmlformats.org/drawingml/2006/table">
            <a:tbl>
              <a:tblPr/>
              <a:tblGrid>
                <a:gridCol w="381000"/>
                <a:gridCol w="1600200"/>
                <a:gridCol w="1143000"/>
                <a:gridCol w="990600"/>
                <a:gridCol w="1143000"/>
                <a:gridCol w="1371600"/>
                <a:gridCol w="1752599"/>
              </a:tblGrid>
              <a:tr h="32356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Daerah / </a:t>
                      </a:r>
                      <a:r>
                        <a:rPr lang="en-US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Suku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Responden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Pertanyaan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Pertanyaan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6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Masih</a:t>
                      </a:r>
                      <a:endParaRPr lang="en-US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Ttp</a:t>
                      </a:r>
                      <a:r>
                        <a:rPr lang="en-US" sz="16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dib</a:t>
                      </a:r>
                      <a:r>
                        <a:rPr lang="en-US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uat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Tidak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dibuat</a:t>
                      </a:r>
                      <a:r>
                        <a:rPr lang="en-US" sz="16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lagi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Dengan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Misa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Tidak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dengan</a:t>
                      </a:r>
                      <a:r>
                        <a:rPr lang="en-US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4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Misa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Manggarai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Raya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 (99%)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(1%)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 (81%)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(18%) 16/1 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59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Ngada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Nagekeo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 (67%)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 (33%)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 (92,30%)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(7,69%) 2/13 (33%)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Ende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Lio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(67%)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(33%)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 (80%)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(20%) 2/5 (33%)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59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Sikka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 (86%)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(14%)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(83,33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(16,66%) 4/4 (14%)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4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Larntka</a:t>
                      </a: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en-US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Lembata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 (76%)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6 (24%)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(52,63%)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(47,36%) 9/5 (20%)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59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Belu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(83%)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(17%)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(40%)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(60%) 3/1 (17%)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Dawan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(89%)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(11%)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(50%)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(50%) 4/1 (11%)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59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Sumba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Timor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Leste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3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179(85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 (15,2%)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 (77%)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(23%)41/30 (39%)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3563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Tabel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01: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Peta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popularitas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praktik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upacara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kenduri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kematian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oleh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suku-suku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Propinsi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NTT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0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>
            <a:off x="1676400" y="5943600"/>
            <a:ext cx="5651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2800" b="1" dirty="0" err="1" smtClean="0"/>
              <a:t>Upacara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Pesta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Kenduri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Kematian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Manggarai</a:t>
            </a:r>
            <a:r>
              <a:rPr lang="en-US" sz="2800" b="1" dirty="0" smtClean="0"/>
              <a:t>:  </a:t>
            </a:r>
            <a:br>
              <a:rPr lang="en-US" sz="2800" b="1" dirty="0" smtClean="0"/>
            </a:br>
            <a:r>
              <a:rPr lang="en-US" sz="2800" b="1" dirty="0" smtClean="0"/>
              <a:t>SANGAT POPULAR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300" dirty="0" err="1" smtClean="0"/>
              <a:t>Saya</a:t>
            </a:r>
            <a:r>
              <a:rPr lang="en-US" sz="2300" dirty="0" smtClean="0"/>
              <a:t> </a:t>
            </a:r>
            <a:r>
              <a:rPr lang="en-US" sz="2300" dirty="0" err="1" smtClean="0"/>
              <a:t>observasi</a:t>
            </a:r>
            <a:r>
              <a:rPr lang="en-US" sz="2300" dirty="0" smtClean="0"/>
              <a:t> </a:t>
            </a:r>
            <a:r>
              <a:rPr lang="en-US" sz="2300" dirty="0" err="1" smtClean="0"/>
              <a:t>sejak</a:t>
            </a:r>
            <a:r>
              <a:rPr lang="en-US" sz="2300" dirty="0" smtClean="0"/>
              <a:t> lama (</a:t>
            </a:r>
            <a:r>
              <a:rPr lang="en-US" sz="2300" dirty="0" err="1" smtClean="0"/>
              <a:t>tahbisan</a:t>
            </a:r>
            <a:r>
              <a:rPr lang="en-US" sz="2300" dirty="0" smtClean="0"/>
              <a:t> 1995)…… </a:t>
            </a:r>
          </a:p>
          <a:p>
            <a:r>
              <a:rPr lang="en-US" sz="2300" dirty="0" err="1" smtClean="0"/>
              <a:t>Salah</a:t>
            </a:r>
            <a:r>
              <a:rPr lang="en-US" sz="2300" dirty="0" smtClean="0"/>
              <a:t> </a:t>
            </a:r>
            <a:r>
              <a:rPr lang="en-US" sz="2300" dirty="0" err="1" smtClean="0"/>
              <a:t>satu</a:t>
            </a:r>
            <a:r>
              <a:rPr lang="en-US" sz="2300" dirty="0" smtClean="0"/>
              <a:t> </a:t>
            </a:r>
            <a:r>
              <a:rPr lang="en-US" sz="2300" dirty="0" err="1" smtClean="0"/>
              <a:t>misa</a:t>
            </a:r>
            <a:r>
              <a:rPr lang="en-US" sz="2300" dirty="0" smtClean="0"/>
              <a:t> </a:t>
            </a:r>
            <a:r>
              <a:rPr lang="en-US" sz="2300" dirty="0" err="1" smtClean="0"/>
              <a:t>yg</a:t>
            </a:r>
            <a:r>
              <a:rPr lang="en-US" sz="2300" dirty="0" smtClean="0"/>
              <a:t> </a:t>
            </a:r>
            <a:r>
              <a:rPr lang="en-US" sz="2300" dirty="0" err="1" smtClean="0"/>
              <a:t>cukup</a:t>
            </a:r>
            <a:r>
              <a:rPr lang="en-US" sz="2300" dirty="0" smtClean="0"/>
              <a:t> </a:t>
            </a:r>
            <a:r>
              <a:rPr lang="en-US" sz="2300" dirty="0" err="1" smtClean="0"/>
              <a:t>sering</a:t>
            </a:r>
            <a:r>
              <a:rPr lang="en-US" sz="2300" dirty="0" smtClean="0"/>
              <a:t> </a:t>
            </a:r>
            <a:r>
              <a:rPr lang="en-US" sz="2300" dirty="0" err="1" smtClean="0"/>
              <a:t>saya</a:t>
            </a:r>
            <a:r>
              <a:rPr lang="en-US" sz="2300" dirty="0" smtClean="0"/>
              <a:t> </a:t>
            </a:r>
            <a:r>
              <a:rPr lang="en-US" sz="2300" dirty="0" err="1" smtClean="0"/>
              <a:t>lakukan</a:t>
            </a:r>
            <a:r>
              <a:rPr lang="en-US" sz="2300" dirty="0" smtClean="0"/>
              <a:t> </a:t>
            </a:r>
            <a:r>
              <a:rPr lang="en-US" sz="2300" dirty="0" err="1" smtClean="0"/>
              <a:t>sejak</a:t>
            </a:r>
            <a:r>
              <a:rPr lang="en-US" sz="2300" dirty="0" smtClean="0"/>
              <a:t> 1995: </a:t>
            </a:r>
            <a:r>
              <a:rPr lang="en-US" sz="2300" b="1" dirty="0" err="1" smtClean="0"/>
              <a:t>misa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kenduri</a:t>
            </a:r>
            <a:r>
              <a:rPr lang="en-US" sz="2300" b="1" dirty="0" smtClean="0"/>
              <a:t>!</a:t>
            </a:r>
          </a:p>
          <a:p>
            <a:r>
              <a:rPr lang="en-US" sz="2300" dirty="0" err="1" smtClean="0"/>
              <a:t>Pengamatan</a:t>
            </a:r>
            <a:r>
              <a:rPr lang="en-US" sz="2300" dirty="0" smtClean="0"/>
              <a:t> </a:t>
            </a:r>
            <a:r>
              <a:rPr lang="en-US" sz="2300" dirty="0" err="1" smtClean="0"/>
              <a:t>intensif</a:t>
            </a:r>
            <a:r>
              <a:rPr lang="en-US" sz="2300" dirty="0" smtClean="0"/>
              <a:t> = </a:t>
            </a:r>
            <a:r>
              <a:rPr lang="en-US" sz="2300" b="1" dirty="0" smtClean="0"/>
              <a:t>10 </a:t>
            </a:r>
            <a:r>
              <a:rPr lang="en-US" sz="2300" b="1" dirty="0" err="1" smtClean="0"/>
              <a:t>thn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terakhir</a:t>
            </a:r>
            <a:r>
              <a:rPr lang="en-US" sz="2300" b="1" dirty="0" smtClean="0"/>
              <a:t> </a:t>
            </a:r>
            <a:r>
              <a:rPr lang="en-US" sz="2300" dirty="0" err="1" smtClean="0"/>
              <a:t>sejak</a:t>
            </a:r>
            <a:r>
              <a:rPr lang="en-US" sz="2300" dirty="0" smtClean="0"/>
              <a:t> </a:t>
            </a:r>
            <a:r>
              <a:rPr lang="en-US" sz="2300" dirty="0" err="1" smtClean="0"/>
              <a:t>penerbitan</a:t>
            </a:r>
            <a:r>
              <a:rPr lang="en-US" sz="2300" dirty="0" smtClean="0"/>
              <a:t> </a:t>
            </a:r>
            <a:r>
              <a:rPr lang="en-US" sz="2300" dirty="0" err="1" smtClean="0"/>
              <a:t>buku</a:t>
            </a:r>
            <a:r>
              <a:rPr lang="en-US" sz="2300" dirty="0" smtClean="0"/>
              <a:t> </a:t>
            </a:r>
            <a:r>
              <a:rPr lang="en-US" sz="2300" i="1" dirty="0" err="1" smtClean="0"/>
              <a:t>Bukan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Berhala</a:t>
            </a:r>
            <a:r>
              <a:rPr lang="en-US" sz="2300" i="1" dirty="0" smtClean="0"/>
              <a:t>: </a:t>
            </a:r>
            <a:r>
              <a:rPr lang="en-US" sz="2300" i="1" dirty="0" err="1" smtClean="0"/>
              <a:t>Penghormatan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kepada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Roh-Roh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Orang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Meninggal</a:t>
            </a:r>
            <a:r>
              <a:rPr lang="en-US" sz="2300" i="1" dirty="0" smtClean="0"/>
              <a:t> </a:t>
            </a:r>
            <a:r>
              <a:rPr lang="en-US" sz="2300" dirty="0" smtClean="0"/>
              <a:t>(2010).</a:t>
            </a:r>
          </a:p>
          <a:p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/>
              <a:t>dipicu</a:t>
            </a:r>
            <a:r>
              <a:rPr lang="en-US" sz="2300" dirty="0" smtClean="0"/>
              <a:t>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dirty="0" err="1" smtClean="0"/>
              <a:t>misa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cukup</a:t>
            </a:r>
            <a:r>
              <a:rPr lang="en-US" sz="2300" dirty="0" smtClean="0"/>
              <a:t> </a:t>
            </a:r>
            <a:r>
              <a:rPr lang="en-US" sz="2300" dirty="0" err="1" smtClean="0"/>
              <a:t>sering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saya</a:t>
            </a:r>
            <a:r>
              <a:rPr lang="en-US" sz="2300" dirty="0" smtClean="0"/>
              <a:t> </a:t>
            </a:r>
            <a:r>
              <a:rPr lang="en-US" sz="2300" dirty="0" err="1" smtClean="0"/>
              <a:t>ambil</a:t>
            </a:r>
            <a:r>
              <a:rPr lang="en-US" sz="2300" dirty="0" smtClean="0"/>
              <a:t> </a:t>
            </a:r>
            <a:r>
              <a:rPr lang="en-US" sz="2300" dirty="0" err="1" smtClean="0"/>
              <a:t>bagian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upacara</a:t>
            </a:r>
            <a:r>
              <a:rPr lang="en-US" sz="2300" dirty="0" smtClean="0"/>
              <a:t> </a:t>
            </a:r>
            <a:r>
              <a:rPr lang="en-US" sz="2300" dirty="0" err="1" smtClean="0"/>
              <a:t>aslinya</a:t>
            </a:r>
            <a:r>
              <a:rPr lang="en-US" sz="2300" dirty="0" smtClean="0"/>
              <a:t>, </a:t>
            </a:r>
            <a:r>
              <a:rPr lang="en-US" sz="2300" dirty="0" err="1" smtClean="0"/>
              <a:t>tanya</a:t>
            </a:r>
            <a:r>
              <a:rPr lang="en-US" sz="2300" dirty="0" smtClean="0"/>
              <a:t> </a:t>
            </a:r>
            <a:r>
              <a:rPr lang="en-US" sz="2300" dirty="0" err="1" smtClean="0"/>
              <a:t>apa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, </a:t>
            </a:r>
            <a:r>
              <a:rPr lang="en-US" sz="2300" dirty="0" err="1" smtClean="0"/>
              <a:t>apa</a:t>
            </a:r>
            <a:r>
              <a:rPr lang="en-US" sz="2300" dirty="0" smtClean="0"/>
              <a:t> </a:t>
            </a:r>
            <a:r>
              <a:rPr lang="en-US" sz="2300" dirty="0" err="1" smtClean="0"/>
              <a:t>makna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, </a:t>
            </a:r>
            <a:r>
              <a:rPr lang="en-US" sz="2300" dirty="0" err="1" smtClean="0"/>
              <a:t>dst</a:t>
            </a:r>
            <a:r>
              <a:rPr lang="en-US" sz="2300" dirty="0" smtClean="0"/>
              <a:t>. </a:t>
            </a:r>
          </a:p>
          <a:p>
            <a:r>
              <a:rPr lang="en-US" sz="2300" b="1" dirty="0" err="1" smtClean="0"/>
              <a:t>Temuan</a:t>
            </a:r>
            <a:r>
              <a:rPr lang="en-US" sz="2300" b="1" dirty="0" smtClean="0"/>
              <a:t> tentative</a:t>
            </a:r>
            <a:r>
              <a:rPr lang="en-US" sz="2300" dirty="0" smtClean="0"/>
              <a:t>: </a:t>
            </a:r>
            <a:r>
              <a:rPr lang="en-US" sz="2300" dirty="0" err="1" smtClean="0"/>
              <a:t>sangat</a:t>
            </a:r>
            <a:r>
              <a:rPr lang="en-US" sz="2300" dirty="0" smtClean="0"/>
              <a:t> amazing! </a:t>
            </a: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nilai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dalamnya</a:t>
            </a:r>
            <a:r>
              <a:rPr lang="en-US" sz="2300" dirty="0" smtClean="0"/>
              <a:t> yang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bertentangan</a:t>
            </a:r>
            <a:r>
              <a:rPr lang="en-US" sz="2300" dirty="0" smtClean="0"/>
              <a:t> </a:t>
            </a:r>
            <a:r>
              <a:rPr lang="en-US" sz="2300" dirty="0" err="1" smtClean="0"/>
              <a:t>nilai</a:t>
            </a:r>
            <a:r>
              <a:rPr lang="en-US" sz="2300" dirty="0" smtClean="0"/>
              <a:t> </a:t>
            </a:r>
            <a:r>
              <a:rPr lang="en-US" sz="2300" dirty="0" err="1" smtClean="0"/>
              <a:t>iman</a:t>
            </a:r>
            <a:r>
              <a:rPr lang="en-US" sz="2300" dirty="0" smtClean="0"/>
              <a:t> </a:t>
            </a:r>
            <a:r>
              <a:rPr lang="en-US" sz="2300" dirty="0" err="1" smtClean="0"/>
              <a:t>Kristian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bahkan</a:t>
            </a:r>
            <a:r>
              <a:rPr lang="en-US" sz="2300" dirty="0" smtClean="0"/>
              <a:t> </a:t>
            </a:r>
            <a:r>
              <a:rPr lang="en-US" sz="2300" dirty="0" err="1" smtClean="0"/>
              <a:t>sejalan</a:t>
            </a:r>
            <a:r>
              <a:rPr lang="en-US" sz="2300" dirty="0" smtClean="0"/>
              <a:t>!</a:t>
            </a:r>
          </a:p>
          <a:p>
            <a:r>
              <a:rPr lang="en-US" sz="2300" dirty="0" err="1" smtClean="0"/>
              <a:t>Menurut</a:t>
            </a:r>
            <a:r>
              <a:rPr lang="en-US" sz="2300" dirty="0" smtClean="0"/>
              <a:t> Pastor </a:t>
            </a:r>
            <a:r>
              <a:rPr lang="en-US" sz="2300" dirty="0" err="1" smtClean="0"/>
              <a:t>Paroki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tiga</a:t>
            </a:r>
            <a:r>
              <a:rPr lang="en-US" sz="2300" dirty="0" smtClean="0"/>
              <a:t> </a:t>
            </a:r>
            <a:r>
              <a:rPr lang="en-US" sz="2300" dirty="0" err="1" smtClean="0"/>
              <a:t>lokasi</a:t>
            </a:r>
            <a:r>
              <a:rPr lang="en-US" sz="2300" dirty="0" smtClean="0"/>
              <a:t> </a:t>
            </a:r>
            <a:r>
              <a:rPr lang="en-US" sz="2300" dirty="0" err="1" smtClean="0"/>
              <a:t>penelitian</a:t>
            </a:r>
            <a:r>
              <a:rPr lang="en-US" sz="2300" dirty="0" smtClean="0"/>
              <a:t> (</a:t>
            </a:r>
            <a:r>
              <a:rPr lang="en-US" sz="2300" dirty="0" err="1" smtClean="0"/>
              <a:t>Rego</a:t>
            </a:r>
            <a:r>
              <a:rPr lang="en-US" sz="2300" dirty="0" smtClean="0"/>
              <a:t>/</a:t>
            </a:r>
            <a:r>
              <a:rPr lang="en-US" sz="2300" dirty="0" err="1" smtClean="0"/>
              <a:t>Rego</a:t>
            </a:r>
            <a:r>
              <a:rPr lang="en-US" sz="2300" dirty="0" smtClean="0"/>
              <a:t>, </a:t>
            </a:r>
            <a:r>
              <a:rPr lang="en-US" sz="2300" dirty="0" err="1" smtClean="0"/>
              <a:t>Golowelu</a:t>
            </a:r>
            <a:r>
              <a:rPr lang="en-US" sz="2300" dirty="0" smtClean="0"/>
              <a:t>/</a:t>
            </a:r>
            <a:r>
              <a:rPr lang="en-US" sz="2300" dirty="0" err="1" smtClean="0"/>
              <a:t>Ndoso</a:t>
            </a:r>
            <a:r>
              <a:rPr lang="en-US" sz="2300" dirty="0" smtClean="0"/>
              <a:t>, </a:t>
            </a:r>
            <a:r>
              <a:rPr lang="en-US" sz="2300" dirty="0" err="1" smtClean="0"/>
              <a:t>Wajur</a:t>
            </a:r>
            <a:r>
              <a:rPr lang="en-US" sz="2300" dirty="0" smtClean="0"/>
              <a:t> &amp; </a:t>
            </a:r>
            <a:r>
              <a:rPr lang="en-US" sz="2300" dirty="0" err="1" smtClean="0"/>
              <a:t>Ranggu</a:t>
            </a:r>
            <a:r>
              <a:rPr lang="en-US" sz="2300" dirty="0" smtClean="0"/>
              <a:t>/</a:t>
            </a:r>
            <a:r>
              <a:rPr lang="en-US" sz="2300" dirty="0" err="1" smtClean="0"/>
              <a:t>Kolang</a:t>
            </a:r>
            <a:r>
              <a:rPr lang="en-US" sz="2300" dirty="0" smtClean="0"/>
              <a:t>) = </a:t>
            </a:r>
          </a:p>
          <a:p>
            <a:pPr lvl="1"/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misa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votif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paling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semarak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cenderung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menumpuk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pd 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Juni-Juli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Pastor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kewalahan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layani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misa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kerap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pimpin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misa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 3 x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sehari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Mayoritas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umat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tdk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buat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Perayaan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Misa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Kudus!</a:t>
            </a:r>
          </a:p>
          <a:p>
            <a:pPr lvl="1"/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Umat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serius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mempersiapkannya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1"/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hadir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kampung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rona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wife givers &amp;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wina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/wife receivers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sekian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jauh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mahal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duit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hewan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etc) :   3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ekor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babi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minum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kemah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lvl="1"/>
            <a:endParaRPr lang="en-US" sz="1900" dirty="0" smtClean="0"/>
          </a:p>
          <a:p>
            <a:endParaRPr lang="en-US" sz="2300" dirty="0"/>
          </a:p>
        </p:txBody>
      </p:sp>
      <p:sp>
        <p:nvSpPr>
          <p:cNvPr id="4" name="Oval 3"/>
          <p:cNvSpPr/>
          <p:nvPr/>
        </p:nvSpPr>
        <p:spPr>
          <a:xfrm>
            <a:off x="457200" y="1066800"/>
            <a:ext cx="8305800" cy="1752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begitu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serius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rela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berkorban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utk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kenduri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Bodohlah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kalua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2971800"/>
            <a:ext cx="8686800" cy="3733800"/>
          </a:xfrm>
          <a:prstGeom prst="roundRect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KENDURI’S  MAIN CONTENTS:</a:t>
            </a:r>
          </a:p>
          <a:p>
            <a:r>
              <a:rPr lang="en-US" sz="2000" dirty="0" smtClean="0"/>
              <a:t>@  </a:t>
            </a:r>
            <a:r>
              <a:rPr lang="en-US" sz="2000" dirty="0" err="1" smtClean="0"/>
              <a:t>Pelepasan</a:t>
            </a:r>
            <a:r>
              <a:rPr lang="en-US" sz="2000" dirty="0" smtClean="0"/>
              <a:t>/</a:t>
            </a:r>
            <a:r>
              <a:rPr lang="en-US" sz="2000" dirty="0" err="1" smtClean="0"/>
              <a:t>perpisahan</a:t>
            </a:r>
            <a:r>
              <a:rPr lang="en-US" sz="2000" dirty="0" smtClean="0"/>
              <a:t> </a:t>
            </a:r>
            <a:r>
              <a:rPr lang="en-US" sz="2000" dirty="0" err="1" smtClean="0"/>
              <a:t>resmi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dia</a:t>
            </a:r>
            <a:r>
              <a:rPr lang="en-US" sz="2000" dirty="0" smtClean="0"/>
              <a:t> (</a:t>
            </a:r>
            <a:r>
              <a:rPr lang="en-US" sz="2000" dirty="0" err="1" smtClean="0"/>
              <a:t>jiwa</a:t>
            </a:r>
            <a:r>
              <a:rPr lang="en-US" sz="2000" dirty="0" smtClean="0"/>
              <a:t>)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meninggal</a:t>
            </a:r>
            <a:r>
              <a:rPr lang="en-US" sz="2000" dirty="0" smtClean="0"/>
              <a:t>!</a:t>
            </a:r>
          </a:p>
          <a:p>
            <a:r>
              <a:rPr lang="en-US" sz="2000" dirty="0" smtClean="0"/>
              <a:t>@  </a:t>
            </a:r>
            <a:r>
              <a:rPr lang="en-US" sz="2000" dirty="0" err="1" smtClean="0">
                <a:solidFill>
                  <a:srgbClr val="FFFF00"/>
                </a:solidFill>
              </a:rPr>
              <a:t>Hari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jiwa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orang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meninggal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dihantar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untuk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berangkat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menuju</a:t>
            </a:r>
            <a:r>
              <a:rPr lang="en-US" sz="2000" dirty="0" smtClean="0">
                <a:solidFill>
                  <a:srgbClr val="FFFF00"/>
                </a:solidFill>
              </a:rPr>
              <a:t> Sang </a:t>
            </a:r>
            <a:r>
              <a:rPr lang="en-US" sz="2000" dirty="0" err="1" smtClean="0">
                <a:solidFill>
                  <a:srgbClr val="FFFF00"/>
                </a:solidFill>
              </a:rPr>
              <a:t>Pencipta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    (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seberang</a:t>
            </a:r>
            <a:r>
              <a:rPr lang="en-US" sz="2000" dirty="0" smtClean="0"/>
              <a:t>,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alama</a:t>
            </a:r>
            <a:r>
              <a:rPr lang="en-US" sz="2000" dirty="0" smtClean="0"/>
              <a:t> </a:t>
            </a:r>
            <a:r>
              <a:rPr lang="en-US" sz="2000" dirty="0" err="1" smtClean="0"/>
              <a:t>baka</a:t>
            </a:r>
            <a:r>
              <a:rPr lang="en-US" sz="2000" dirty="0" smtClean="0"/>
              <a:t>,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surga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@  </a:t>
            </a:r>
            <a:r>
              <a:rPr lang="en-US" sz="2000" dirty="0" err="1" smtClean="0"/>
              <a:t>Dia</a:t>
            </a:r>
            <a:r>
              <a:rPr lang="en-US" sz="2000" dirty="0" smtClean="0"/>
              <a:t> </a:t>
            </a:r>
            <a:r>
              <a:rPr lang="en-US" sz="2000" dirty="0" err="1" smtClean="0"/>
              <a:t>diucapkan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selamat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 </a:t>
            </a:r>
            <a:r>
              <a:rPr lang="en-US" sz="2000" dirty="0" err="1" smtClean="0"/>
              <a:t>menuju</a:t>
            </a:r>
            <a:r>
              <a:rPr lang="en-US" sz="2000" dirty="0" smtClean="0"/>
              <a:t> </a:t>
            </a:r>
            <a:r>
              <a:rPr lang="en-US" sz="2000" dirty="0" err="1" smtClean="0"/>
              <a:t>tanah</a:t>
            </a:r>
            <a:r>
              <a:rPr lang="en-US" sz="2000" dirty="0" smtClean="0"/>
              <a:t> air </a:t>
            </a:r>
            <a:r>
              <a:rPr lang="en-US" sz="2000" dirty="0" err="1" smtClean="0"/>
              <a:t>keabadian</a:t>
            </a:r>
            <a:r>
              <a:rPr lang="en-US" sz="2000" dirty="0" smtClean="0"/>
              <a:t>!</a:t>
            </a:r>
          </a:p>
          <a:p>
            <a:r>
              <a:rPr lang="en-US" sz="2000" dirty="0" smtClean="0"/>
              <a:t>@ </a:t>
            </a:r>
            <a:r>
              <a:rPr lang="en-US" sz="2000" b="1" dirty="0" err="1" smtClean="0">
                <a:solidFill>
                  <a:srgbClr val="FFFF00"/>
                </a:solidFill>
              </a:rPr>
              <a:t>Untuk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itu</a:t>
            </a:r>
            <a:r>
              <a:rPr lang="en-US" sz="2000" b="1" dirty="0" smtClean="0">
                <a:solidFill>
                  <a:srgbClr val="FFFF00"/>
                </a:solidFill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</a:rPr>
              <a:t>dia</a:t>
            </a:r>
            <a:r>
              <a:rPr lang="en-US" sz="2000" b="1" dirty="0" smtClean="0">
                <a:solidFill>
                  <a:srgbClr val="FFFF00"/>
                </a:solidFill>
              </a:rPr>
              <a:t> DIDOAKAN</a:t>
            </a:r>
            <a:r>
              <a:rPr lang="en-US" sz="2000" dirty="0" smtClean="0"/>
              <a:t>: </a:t>
            </a:r>
            <a:r>
              <a:rPr lang="en-US" sz="2000" dirty="0" err="1" smtClean="0"/>
              <a:t>keselamatan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perjalanannya</a:t>
            </a:r>
            <a:r>
              <a:rPr lang="en-US" sz="2000" dirty="0" smtClean="0"/>
              <a:t>, </a:t>
            </a:r>
            <a:r>
              <a:rPr lang="en-US" sz="2000" dirty="0" err="1" smtClean="0"/>
              <a:t>mohon</a:t>
            </a:r>
            <a:r>
              <a:rPr lang="en-US" sz="2000" dirty="0" smtClean="0"/>
              <a:t> </a:t>
            </a:r>
            <a:r>
              <a:rPr lang="en-US" sz="2000" dirty="0" err="1" smtClean="0"/>
              <a:t>dosanya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diampuni</a:t>
            </a:r>
            <a:r>
              <a:rPr lang="en-US" sz="2000" dirty="0" smtClean="0"/>
              <a:t>, </a:t>
            </a:r>
            <a:r>
              <a:rPr lang="en-US" sz="2000" dirty="0" err="1" smtClean="0"/>
              <a:t>titip</a:t>
            </a:r>
            <a:r>
              <a:rPr lang="en-US" sz="2000" dirty="0" smtClean="0"/>
              <a:t> </a:t>
            </a:r>
            <a:r>
              <a:rPr lang="en-US" sz="2000" dirty="0" err="1" smtClean="0"/>
              <a:t>salam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meninggal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tanah</a:t>
            </a:r>
            <a:r>
              <a:rPr lang="en-US" sz="2000" dirty="0" smtClean="0"/>
              <a:t> air 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keabadian</a:t>
            </a:r>
            <a:r>
              <a:rPr lang="en-US" sz="2000" dirty="0" smtClean="0"/>
              <a:t>, </a:t>
            </a:r>
            <a:r>
              <a:rPr lang="en-US" sz="2000" dirty="0" err="1" smtClean="0"/>
              <a:t>mohon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jangan</a:t>
            </a:r>
            <a:r>
              <a:rPr lang="en-US" sz="2000" dirty="0" smtClean="0"/>
              <a:t> </a:t>
            </a:r>
            <a:r>
              <a:rPr lang="en-US" sz="2000" dirty="0" err="1" smtClean="0"/>
              <a:t>dilaporkan</a:t>
            </a:r>
            <a:r>
              <a:rPr lang="en-US" sz="2000" dirty="0" smtClean="0"/>
              <a:t> </a:t>
            </a:r>
            <a:r>
              <a:rPr lang="en-US" sz="2000" dirty="0" err="1" smtClean="0"/>
              <a:t>dosa-dosa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Tuhan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lain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tanah</a:t>
            </a:r>
            <a:r>
              <a:rPr lang="en-US" sz="2000" dirty="0" smtClean="0"/>
              <a:t> air </a:t>
            </a:r>
            <a:r>
              <a:rPr lang="en-US" sz="2000" dirty="0" err="1" smtClean="0"/>
              <a:t>keabadian</a:t>
            </a:r>
            <a:r>
              <a:rPr lang="en-US" sz="2000" dirty="0" smtClean="0"/>
              <a:t>!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Jadi</a:t>
            </a:r>
            <a:r>
              <a:rPr lang="en-US" sz="2000" dirty="0" smtClean="0"/>
              <a:t>, </a:t>
            </a:r>
            <a:r>
              <a:rPr lang="en-US" sz="2000" b="1" dirty="0" err="1" smtClean="0">
                <a:solidFill>
                  <a:srgbClr val="FFFF00"/>
                </a:solidFill>
              </a:rPr>
              <a:t>kenduri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bisa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menjadi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saat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rekonsiliasi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terakhir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dgn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orang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meninggal</a:t>
            </a:r>
            <a:r>
              <a:rPr lang="en-US" sz="2000" b="1" dirty="0" smtClean="0">
                <a:solidFill>
                  <a:srgbClr val="FFFF00"/>
                </a:solidFill>
              </a:rPr>
              <a:t>!</a:t>
            </a:r>
          </a:p>
          <a:p>
            <a:pPr algn="ctr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600" b="1" dirty="0" smtClean="0"/>
              <a:t>HAKIKAT  KENDURI KEMATIAN MANGGARI</a:t>
            </a:r>
            <a:r>
              <a:rPr lang="en-US" sz="2600" dirty="0" smtClean="0"/>
              <a:t>: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40000" lnSpcReduction="20000"/>
          </a:bodyPr>
          <a:lstStyle/>
          <a:p>
            <a:r>
              <a:rPr lang="en-US" sz="6000" b="1" dirty="0" smtClean="0"/>
              <a:t>WHEN</a:t>
            </a:r>
            <a:r>
              <a:rPr lang="en-US" sz="6000" dirty="0" smtClean="0"/>
              <a:t>: </a:t>
            </a:r>
          </a:p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Bervariasi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yang lain!   </a:t>
            </a:r>
          </a:p>
          <a:p>
            <a:pPr>
              <a:buNone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dominan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ke-3, ke-4, ke-5, ke-8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dihitung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penguburan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jenasah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!                                     </a:t>
            </a:r>
          </a:p>
          <a:p>
            <a:pPr>
              <a:buNone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Manggarai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ceki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ceki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ceki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dst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Rego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Pacar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ceki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latin typeface="Times New Roman" pitchFamily="18" charset="0"/>
                <a:cs typeface="Times New Roman" pitchFamily="18" charset="0"/>
              </a:rPr>
              <a:t>alo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(8)</a:t>
            </a:r>
          </a:p>
          <a:p>
            <a:r>
              <a:rPr lang="en-US" sz="6000" b="1" dirty="0" smtClean="0"/>
              <a:t>FAITH:   </a:t>
            </a:r>
          </a:p>
          <a:p>
            <a:pPr>
              <a:buNone/>
            </a:pPr>
            <a:r>
              <a:rPr lang="en-US" sz="5800" b="1" dirty="0" smtClean="0"/>
              <a:t>            </a:t>
            </a:r>
            <a:r>
              <a:rPr lang="en-US" sz="5800" dirty="0" err="1" smtClean="0"/>
              <a:t>Sejak</a:t>
            </a:r>
            <a:r>
              <a:rPr lang="en-US" sz="5800" dirty="0" smtClean="0"/>
              <a:t> </a:t>
            </a:r>
            <a:r>
              <a:rPr lang="en-US" sz="5800" dirty="0" err="1" smtClean="0"/>
              <a:t>hari</a:t>
            </a:r>
            <a:r>
              <a:rPr lang="en-US" sz="5800" dirty="0" smtClean="0"/>
              <a:t> </a:t>
            </a:r>
            <a:r>
              <a:rPr lang="en-US" sz="5800" dirty="0" err="1" smtClean="0"/>
              <a:t>penguburan</a:t>
            </a:r>
            <a:r>
              <a:rPr lang="en-US" sz="5800" dirty="0" smtClean="0"/>
              <a:t> </a:t>
            </a:r>
            <a:r>
              <a:rPr lang="en-US" sz="5800" dirty="0" err="1" smtClean="0"/>
              <a:t>jenasah</a:t>
            </a:r>
            <a:r>
              <a:rPr lang="en-US" sz="5800" dirty="0" smtClean="0"/>
              <a:t> s/d </a:t>
            </a:r>
            <a:r>
              <a:rPr lang="en-US" sz="5800" dirty="0" err="1" smtClean="0"/>
              <a:t>hari</a:t>
            </a:r>
            <a:r>
              <a:rPr lang="en-US" sz="5800" dirty="0" smtClean="0"/>
              <a:t> </a:t>
            </a:r>
            <a:r>
              <a:rPr lang="en-US" sz="5800" dirty="0" err="1" smtClean="0"/>
              <a:t>kenduri</a:t>
            </a:r>
            <a:r>
              <a:rPr lang="en-US" sz="5800" dirty="0" smtClean="0"/>
              <a:t> (</a:t>
            </a:r>
            <a:r>
              <a:rPr lang="en-US" sz="5800" dirty="0" err="1" smtClean="0"/>
              <a:t>hari</a:t>
            </a:r>
            <a:r>
              <a:rPr lang="en-US" sz="5800" dirty="0" smtClean="0"/>
              <a:t> ke-3    </a:t>
            </a:r>
            <a:r>
              <a:rPr lang="en-US" sz="5800" dirty="0" err="1" smtClean="0"/>
              <a:t>utk</a:t>
            </a:r>
            <a:r>
              <a:rPr lang="en-US" sz="5800" dirty="0" smtClean="0"/>
              <a:t> </a:t>
            </a:r>
          </a:p>
          <a:p>
            <a:pPr>
              <a:buNone/>
            </a:pPr>
            <a:r>
              <a:rPr lang="en-US" sz="5800" dirty="0" smtClean="0"/>
              <a:t>            </a:t>
            </a:r>
            <a:r>
              <a:rPr lang="en-US" sz="5800" dirty="0" err="1" smtClean="0"/>
              <a:t>ceki</a:t>
            </a:r>
            <a:r>
              <a:rPr lang="en-US" sz="5800" dirty="0" smtClean="0"/>
              <a:t> </a:t>
            </a:r>
            <a:r>
              <a:rPr lang="en-US" sz="5800" dirty="0" err="1" smtClean="0"/>
              <a:t>telu</a:t>
            </a:r>
            <a:r>
              <a:rPr lang="en-US" sz="5800" dirty="0" smtClean="0"/>
              <a:t> </a:t>
            </a:r>
            <a:r>
              <a:rPr lang="en-US" sz="5800" dirty="0" err="1" smtClean="0"/>
              <a:t>atau</a:t>
            </a:r>
            <a:r>
              <a:rPr lang="en-US" sz="5800" dirty="0" smtClean="0"/>
              <a:t> </a:t>
            </a:r>
            <a:r>
              <a:rPr lang="en-US" sz="5800" dirty="0" err="1" smtClean="0"/>
              <a:t>hari</a:t>
            </a:r>
            <a:r>
              <a:rPr lang="en-US" sz="5800" dirty="0" smtClean="0"/>
              <a:t> ke-5  </a:t>
            </a:r>
            <a:r>
              <a:rPr lang="en-US" sz="5800" dirty="0" err="1" smtClean="0"/>
              <a:t>utk</a:t>
            </a:r>
            <a:r>
              <a:rPr lang="en-US" sz="5800" dirty="0" smtClean="0"/>
              <a:t> </a:t>
            </a:r>
            <a:r>
              <a:rPr lang="en-US" sz="5800" dirty="0" err="1" smtClean="0"/>
              <a:t>ceki</a:t>
            </a:r>
            <a:r>
              <a:rPr lang="en-US" sz="5800" dirty="0" smtClean="0"/>
              <a:t>  lima </a:t>
            </a:r>
            <a:r>
              <a:rPr lang="en-US" sz="5800" dirty="0" err="1" smtClean="0"/>
              <a:t>dst</a:t>
            </a:r>
            <a:r>
              <a:rPr lang="en-US" sz="5800" dirty="0" smtClean="0"/>
              <a:t>),  </a:t>
            </a:r>
            <a:r>
              <a:rPr lang="en-US" sz="5800" dirty="0" err="1" smtClean="0"/>
              <a:t>jiwa</a:t>
            </a:r>
            <a:r>
              <a:rPr lang="en-US" sz="5800" dirty="0" smtClean="0"/>
              <a:t> </a:t>
            </a:r>
            <a:r>
              <a:rPr lang="en-US" sz="5800" dirty="0" err="1" smtClean="0"/>
              <a:t>orang</a:t>
            </a:r>
            <a:r>
              <a:rPr lang="en-US" sz="5800" dirty="0" smtClean="0"/>
              <a:t> </a:t>
            </a:r>
            <a:r>
              <a:rPr lang="en-US" sz="5800" dirty="0" err="1" smtClean="0"/>
              <a:t>mati</a:t>
            </a:r>
            <a:r>
              <a:rPr lang="en-US" sz="5800" dirty="0" smtClean="0"/>
              <a:t> </a:t>
            </a:r>
          </a:p>
          <a:p>
            <a:pPr>
              <a:buNone/>
            </a:pPr>
            <a:r>
              <a:rPr lang="en-US" sz="5800" dirty="0" smtClean="0"/>
              <a:t>             </a:t>
            </a:r>
            <a:r>
              <a:rPr lang="en-US" sz="5800" dirty="0" err="1" smtClean="0"/>
              <a:t>masih</a:t>
            </a:r>
            <a:r>
              <a:rPr lang="en-US" sz="5800" dirty="0" smtClean="0"/>
              <a:t> </a:t>
            </a:r>
            <a:r>
              <a:rPr lang="en-US" sz="5800" dirty="0" err="1" smtClean="0"/>
              <a:t>tinggal</a:t>
            </a:r>
            <a:r>
              <a:rPr lang="en-US" sz="5800" dirty="0" smtClean="0"/>
              <a:t>  </a:t>
            </a:r>
            <a:r>
              <a:rPr lang="en-US" sz="5800" dirty="0" err="1" smtClean="0"/>
              <a:t>bersama</a:t>
            </a:r>
            <a:r>
              <a:rPr lang="en-US" sz="5800" dirty="0" smtClean="0"/>
              <a:t> </a:t>
            </a:r>
            <a:r>
              <a:rPr lang="en-US" sz="5800" dirty="0" err="1" smtClean="0"/>
              <a:t>anggota</a:t>
            </a:r>
            <a:r>
              <a:rPr lang="en-US" sz="5800" dirty="0" smtClean="0"/>
              <a:t> </a:t>
            </a:r>
            <a:r>
              <a:rPr lang="en-US" sz="5800" dirty="0" err="1" smtClean="0"/>
              <a:t>keluarga</a:t>
            </a:r>
            <a:r>
              <a:rPr lang="en-US" sz="5800" dirty="0" smtClean="0"/>
              <a:t> </a:t>
            </a:r>
            <a:r>
              <a:rPr lang="en-US" sz="5800" dirty="0" err="1" smtClean="0"/>
              <a:t>yg</a:t>
            </a:r>
            <a:r>
              <a:rPr lang="en-US" sz="5800" dirty="0" smtClean="0"/>
              <a:t> </a:t>
            </a:r>
            <a:r>
              <a:rPr lang="en-US" sz="5800" dirty="0" err="1" smtClean="0"/>
              <a:t>hidup</a:t>
            </a:r>
            <a:r>
              <a:rPr lang="en-US" sz="5800" dirty="0" smtClean="0"/>
              <a:t> </a:t>
            </a:r>
            <a:r>
              <a:rPr lang="en-US" sz="5800" dirty="0" err="1" smtClean="0"/>
              <a:t>di</a:t>
            </a:r>
            <a:r>
              <a:rPr lang="en-US" sz="5800" dirty="0" smtClean="0"/>
              <a:t> </a:t>
            </a:r>
            <a:r>
              <a:rPr lang="en-US" sz="5800" dirty="0" err="1" smtClean="0"/>
              <a:t>dun</a:t>
            </a:r>
            <a:r>
              <a:rPr lang="en-US" sz="6000" dirty="0" err="1" smtClean="0"/>
              <a:t>ia</a:t>
            </a:r>
            <a:r>
              <a:rPr lang="en-US" sz="6000" dirty="0" smtClean="0"/>
              <a:t> </a:t>
            </a:r>
          </a:p>
          <a:p>
            <a:pPr>
              <a:buNone/>
            </a:pPr>
            <a:r>
              <a:rPr lang="en-US" sz="6000" dirty="0" smtClean="0"/>
              <a:t>            </a:t>
            </a:r>
            <a:r>
              <a:rPr lang="en-US" sz="5800" dirty="0" smtClean="0"/>
              <a:t>&amp;  </a:t>
            </a:r>
            <a:r>
              <a:rPr lang="en-US" sz="5800" dirty="0" err="1" smtClean="0"/>
              <a:t>karena</a:t>
            </a:r>
            <a:r>
              <a:rPr lang="en-US" sz="5800" dirty="0" smtClean="0"/>
              <a:t> </a:t>
            </a:r>
            <a:r>
              <a:rPr lang="en-US" sz="5800" dirty="0" err="1" smtClean="0"/>
              <a:t>itu</a:t>
            </a:r>
            <a:r>
              <a:rPr lang="en-US" sz="5800" dirty="0" smtClean="0"/>
              <a:t> </a:t>
            </a:r>
            <a:r>
              <a:rPr lang="en-US" sz="5800" dirty="0" err="1" smtClean="0"/>
              <a:t>ia</a:t>
            </a:r>
            <a:r>
              <a:rPr lang="en-US" sz="5800" dirty="0" smtClean="0"/>
              <a:t> </a:t>
            </a:r>
            <a:r>
              <a:rPr lang="en-US" sz="5800" dirty="0" err="1" smtClean="0"/>
              <a:t>masih</a:t>
            </a:r>
            <a:r>
              <a:rPr lang="en-US" sz="5800" dirty="0" smtClean="0"/>
              <a:t> </a:t>
            </a:r>
            <a:r>
              <a:rPr lang="en-US" sz="5800" dirty="0" err="1" smtClean="0"/>
              <a:t>dihitung</a:t>
            </a:r>
            <a:r>
              <a:rPr lang="en-US" sz="5800" dirty="0" smtClean="0"/>
              <a:t> 100%  </a:t>
            </a:r>
            <a:r>
              <a:rPr lang="en-US" sz="5800" dirty="0" err="1" smtClean="0"/>
              <a:t>sbg</a:t>
            </a:r>
            <a:r>
              <a:rPr lang="en-US" sz="5800" dirty="0" smtClean="0"/>
              <a:t> </a:t>
            </a:r>
            <a:r>
              <a:rPr lang="en-US" sz="5800" dirty="0" err="1" smtClean="0"/>
              <a:t>anggota</a:t>
            </a:r>
            <a:r>
              <a:rPr lang="en-US" sz="5800" dirty="0" smtClean="0"/>
              <a:t>  </a:t>
            </a:r>
            <a:r>
              <a:rPr lang="en-US" sz="5800" dirty="0" err="1" smtClean="0"/>
              <a:t>keluarga</a:t>
            </a:r>
            <a:r>
              <a:rPr lang="en-US" sz="6000" dirty="0" smtClean="0"/>
              <a:t> </a:t>
            </a: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                 </a:t>
            </a:r>
            <a:r>
              <a:rPr lang="en-US" sz="6000" dirty="0" err="1" smtClean="0"/>
              <a:t>orang</a:t>
            </a:r>
            <a:r>
              <a:rPr lang="en-US" sz="6000" dirty="0" smtClean="0"/>
              <a:t> yang </a:t>
            </a:r>
            <a:r>
              <a:rPr lang="en-US" sz="6000" dirty="0" err="1" smtClean="0"/>
              <a:t>masih</a:t>
            </a:r>
            <a:r>
              <a:rPr lang="en-US" sz="6000" dirty="0" smtClean="0"/>
              <a:t> </a:t>
            </a:r>
            <a:r>
              <a:rPr lang="en-US" sz="6000" dirty="0" err="1" smtClean="0"/>
              <a:t>hidup</a:t>
            </a:r>
            <a:r>
              <a:rPr lang="en-US" sz="6000" dirty="0" smtClean="0"/>
              <a:t> </a:t>
            </a:r>
            <a:r>
              <a:rPr lang="en-US" sz="6000" dirty="0" err="1" smtClean="0"/>
              <a:t>di</a:t>
            </a:r>
            <a:r>
              <a:rPr lang="en-US" sz="6000" dirty="0" smtClean="0"/>
              <a:t> </a:t>
            </a:r>
            <a:r>
              <a:rPr lang="en-US" sz="6000" dirty="0" err="1" smtClean="0"/>
              <a:t>dunia</a:t>
            </a:r>
            <a:r>
              <a:rPr lang="en-US" sz="4500" dirty="0" smtClean="0"/>
              <a:t>.</a:t>
            </a:r>
          </a:p>
          <a:p>
            <a:pPr>
              <a:buNone/>
            </a:pPr>
            <a:r>
              <a:rPr lang="en-US" sz="6000" b="1" dirty="0" smtClean="0"/>
              <a:t> KONSEKUENSINYA</a:t>
            </a:r>
            <a:r>
              <a:rPr lang="en-US" sz="4500" dirty="0" smtClean="0"/>
              <a:t>: </a:t>
            </a:r>
          </a:p>
          <a:p>
            <a:pPr>
              <a:buNone/>
            </a:pPr>
            <a:r>
              <a:rPr lang="en-US" sz="5800" dirty="0" smtClean="0"/>
              <a:t>             </a:t>
            </a:r>
            <a:r>
              <a:rPr lang="en-US" sz="5800" dirty="0" err="1" smtClean="0"/>
              <a:t>Ia</a:t>
            </a:r>
            <a:r>
              <a:rPr lang="en-US" sz="5800" dirty="0" smtClean="0"/>
              <a:t> </a:t>
            </a:r>
            <a:r>
              <a:rPr lang="en-US" sz="5800" dirty="0" err="1" smtClean="0"/>
              <a:t>harus</a:t>
            </a:r>
            <a:r>
              <a:rPr lang="en-US" sz="5800" dirty="0" smtClean="0"/>
              <a:t> </a:t>
            </a:r>
            <a:r>
              <a:rPr lang="en-US" sz="5800" dirty="0" err="1" smtClean="0"/>
              <a:t>ditemani</a:t>
            </a:r>
            <a:r>
              <a:rPr lang="en-US" sz="5800" dirty="0" smtClean="0"/>
              <a:t> (</a:t>
            </a:r>
            <a:r>
              <a:rPr lang="en-US" sz="5800" b="1" dirty="0" err="1" smtClean="0"/>
              <a:t>bdk</a:t>
            </a:r>
            <a:r>
              <a:rPr lang="en-US" sz="5800" b="1" dirty="0" smtClean="0"/>
              <a:t> mete </a:t>
            </a:r>
            <a:r>
              <a:rPr lang="en-US" sz="5800" b="1" dirty="0" err="1" smtClean="0"/>
              <a:t>jaga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malam</a:t>
            </a:r>
            <a:r>
              <a:rPr lang="en-US" sz="5800" dirty="0" smtClean="0"/>
              <a:t>), </a:t>
            </a:r>
            <a:r>
              <a:rPr lang="en-US" sz="5800" dirty="0" err="1" smtClean="0"/>
              <a:t>orang</a:t>
            </a:r>
            <a:r>
              <a:rPr lang="en-US" sz="5800" dirty="0" smtClean="0"/>
              <a:t> </a:t>
            </a:r>
            <a:r>
              <a:rPr lang="en-US" sz="5800" dirty="0" err="1" smtClean="0"/>
              <a:t>tdk</a:t>
            </a:r>
            <a:r>
              <a:rPr lang="en-US" sz="5800" dirty="0" smtClean="0"/>
              <a:t> </a:t>
            </a:r>
            <a:r>
              <a:rPr lang="en-US" sz="5800" dirty="0" err="1" smtClean="0"/>
              <a:t>pergi</a:t>
            </a:r>
            <a:r>
              <a:rPr lang="en-US" sz="5800" dirty="0" smtClean="0"/>
              <a:t>  </a:t>
            </a:r>
            <a:r>
              <a:rPr lang="en-US" sz="5800" dirty="0" err="1" smtClean="0"/>
              <a:t>kerja</a:t>
            </a:r>
            <a:endParaRPr lang="en-US" sz="5800" dirty="0" smtClean="0"/>
          </a:p>
          <a:p>
            <a:pPr>
              <a:buNone/>
            </a:pPr>
            <a:r>
              <a:rPr lang="en-US" sz="5800" dirty="0" smtClean="0"/>
              <a:t>             </a:t>
            </a:r>
            <a:r>
              <a:rPr lang="en-US" sz="5800" dirty="0" err="1" smtClean="0"/>
              <a:t>di</a:t>
            </a:r>
            <a:r>
              <a:rPr lang="en-US" sz="5800" dirty="0" smtClean="0"/>
              <a:t> </a:t>
            </a:r>
            <a:r>
              <a:rPr lang="en-US" sz="5800" dirty="0" err="1" smtClean="0"/>
              <a:t>kebun</a:t>
            </a:r>
            <a:r>
              <a:rPr lang="en-US" sz="5800" dirty="0" smtClean="0"/>
              <a:t> </a:t>
            </a:r>
            <a:r>
              <a:rPr lang="en-US" sz="5800" dirty="0" err="1" smtClean="0"/>
              <a:t>dulu</a:t>
            </a:r>
            <a:r>
              <a:rPr lang="en-US" sz="5800" dirty="0" smtClean="0"/>
              <a:t> (</a:t>
            </a:r>
            <a:r>
              <a:rPr lang="en-US" sz="5800" b="1" i="1" dirty="0" err="1" smtClean="0"/>
              <a:t>tabu</a:t>
            </a:r>
            <a:r>
              <a:rPr lang="en-US" sz="5800" b="1" i="1" dirty="0" smtClean="0"/>
              <a:t>, </a:t>
            </a:r>
            <a:r>
              <a:rPr lang="en-US" sz="5800" b="1" i="1" dirty="0" err="1" smtClean="0"/>
              <a:t>ireng</a:t>
            </a:r>
            <a:r>
              <a:rPr lang="en-US" sz="5800" b="1" i="1" dirty="0" smtClean="0"/>
              <a:t> </a:t>
            </a:r>
            <a:r>
              <a:rPr lang="en-US" sz="5800" b="1" i="1" dirty="0" err="1" smtClean="0"/>
              <a:t>botek</a:t>
            </a:r>
            <a:r>
              <a:rPr lang="en-US" sz="5800" dirty="0" smtClean="0"/>
              <a:t>) </a:t>
            </a:r>
            <a:r>
              <a:rPr lang="en-US" sz="5800" dirty="0" err="1" smtClean="0"/>
              <a:t>karena</a:t>
            </a:r>
            <a:r>
              <a:rPr lang="en-US" sz="5800" dirty="0" smtClean="0"/>
              <a:t> </a:t>
            </a:r>
            <a:r>
              <a:rPr lang="en-US" sz="5800" dirty="0" err="1" smtClean="0"/>
              <a:t>jiwanya</a:t>
            </a:r>
            <a:r>
              <a:rPr lang="en-US" sz="5800" dirty="0" smtClean="0"/>
              <a:t> </a:t>
            </a:r>
            <a:r>
              <a:rPr lang="en-US" sz="5800" dirty="0" err="1" smtClean="0"/>
              <a:t>masih</a:t>
            </a:r>
            <a:r>
              <a:rPr lang="en-US" sz="5800" dirty="0" smtClean="0"/>
              <a:t> </a:t>
            </a:r>
            <a:r>
              <a:rPr lang="en-US" sz="5800" dirty="0" err="1" smtClean="0"/>
              <a:t>ada</a:t>
            </a:r>
            <a:r>
              <a:rPr lang="en-US" sz="5800" dirty="0" smtClean="0"/>
              <a:t> &amp; </a:t>
            </a:r>
          </a:p>
          <a:p>
            <a:pPr>
              <a:buNone/>
            </a:pPr>
            <a:r>
              <a:rPr lang="en-US" sz="5800" dirty="0" smtClean="0"/>
              <a:t>             </a:t>
            </a:r>
            <a:r>
              <a:rPr lang="en-US" sz="5800" dirty="0" err="1" smtClean="0"/>
              <a:t>sedang</a:t>
            </a:r>
            <a:r>
              <a:rPr lang="en-US" sz="5800" dirty="0" smtClean="0"/>
              <a:t>  </a:t>
            </a:r>
            <a:r>
              <a:rPr lang="en-US" sz="5800" dirty="0" err="1" smtClean="0"/>
              <a:t>siap-siap</a:t>
            </a:r>
            <a:r>
              <a:rPr lang="en-US" sz="5800" dirty="0" smtClean="0"/>
              <a:t> </a:t>
            </a:r>
            <a:r>
              <a:rPr lang="en-US" sz="5800" dirty="0" err="1" smtClean="0"/>
              <a:t>diri</a:t>
            </a:r>
            <a:r>
              <a:rPr lang="en-US" sz="5800" dirty="0" smtClean="0"/>
              <a:t> </a:t>
            </a:r>
            <a:r>
              <a:rPr lang="en-US" sz="5800" dirty="0" err="1" smtClean="0"/>
              <a:t>untuk</a:t>
            </a:r>
            <a:r>
              <a:rPr lang="en-US" sz="5800" dirty="0" smtClean="0"/>
              <a:t> </a:t>
            </a:r>
            <a:r>
              <a:rPr lang="en-US" sz="5800" dirty="0" err="1" smtClean="0"/>
              <a:t>berpisah</a:t>
            </a:r>
            <a:r>
              <a:rPr lang="en-US" sz="5800" dirty="0" smtClean="0"/>
              <a:t> </a:t>
            </a:r>
            <a:r>
              <a:rPr lang="en-US" sz="5800" dirty="0" err="1" smtClean="0"/>
              <a:t>mau</a:t>
            </a:r>
            <a:r>
              <a:rPr lang="en-US" sz="5800" dirty="0" smtClean="0"/>
              <a:t> </a:t>
            </a:r>
            <a:r>
              <a:rPr lang="en-US" sz="5800" dirty="0" err="1" smtClean="0"/>
              <a:t>berangkat</a:t>
            </a:r>
            <a:r>
              <a:rPr lang="en-US" sz="5800" dirty="0" smtClean="0"/>
              <a:t> </a:t>
            </a:r>
            <a:r>
              <a:rPr lang="en-US" sz="5800" dirty="0" err="1" smtClean="0"/>
              <a:t>menuju</a:t>
            </a:r>
            <a:r>
              <a:rPr lang="en-US" sz="5800" dirty="0" smtClean="0"/>
              <a:t> </a:t>
            </a:r>
            <a:r>
              <a:rPr lang="en-US" sz="5800" dirty="0" err="1" smtClean="0"/>
              <a:t>ke</a:t>
            </a:r>
            <a:r>
              <a:rPr lang="en-US" sz="5800" dirty="0" smtClean="0"/>
              <a:t> </a:t>
            </a:r>
          </a:p>
          <a:p>
            <a:pPr>
              <a:buNone/>
            </a:pPr>
            <a:r>
              <a:rPr lang="en-US" sz="5800" dirty="0" smtClean="0"/>
              <a:t>             </a:t>
            </a:r>
            <a:r>
              <a:rPr lang="en-US" sz="5800" dirty="0" err="1" smtClean="0"/>
              <a:t>kehidupan</a:t>
            </a:r>
            <a:r>
              <a:rPr lang="en-US" sz="5800" dirty="0" smtClean="0"/>
              <a:t> </a:t>
            </a:r>
            <a:r>
              <a:rPr lang="en-US" sz="5800" dirty="0" err="1" smtClean="0"/>
              <a:t>abadi</a:t>
            </a:r>
            <a:r>
              <a:rPr lang="en-US" sz="5800" dirty="0" smtClean="0"/>
              <a:t> </a:t>
            </a:r>
            <a:r>
              <a:rPr lang="en-US" sz="5800" dirty="0" err="1" smtClean="0"/>
              <a:t>di</a:t>
            </a:r>
            <a:r>
              <a:rPr lang="en-US" sz="5800" dirty="0" smtClean="0"/>
              <a:t> </a:t>
            </a:r>
            <a:r>
              <a:rPr lang="en-US" sz="5800" dirty="0" err="1" smtClean="0"/>
              <a:t>alama</a:t>
            </a:r>
            <a:r>
              <a:rPr lang="en-US" sz="5800" dirty="0" smtClean="0"/>
              <a:t> </a:t>
            </a:r>
            <a:r>
              <a:rPr lang="en-US" sz="5800" dirty="0" err="1" smtClean="0"/>
              <a:t>baka</a:t>
            </a:r>
            <a:r>
              <a:rPr lang="en-US" sz="5800" dirty="0" smtClean="0"/>
              <a:t>/</a:t>
            </a:r>
            <a:r>
              <a:rPr lang="en-US" sz="5800" dirty="0" err="1" smtClean="0"/>
              <a:t>di</a:t>
            </a:r>
            <a:r>
              <a:rPr lang="en-US" sz="5800" dirty="0" smtClean="0"/>
              <a:t> </a:t>
            </a:r>
            <a:r>
              <a:rPr lang="en-US" sz="5800" dirty="0" err="1" smtClean="0"/>
              <a:t>surga</a:t>
            </a:r>
            <a:r>
              <a:rPr lang="en-US" sz="5800" dirty="0" smtClean="0"/>
              <a:t>!   </a:t>
            </a:r>
          </a:p>
          <a:p>
            <a:pPr>
              <a:buNone/>
            </a:pPr>
            <a:endParaRPr lang="en-US" sz="4500" dirty="0" smtClean="0"/>
          </a:p>
        </p:txBody>
      </p:sp>
      <p:sp>
        <p:nvSpPr>
          <p:cNvPr id="6" name="Oval 5"/>
          <p:cNvSpPr/>
          <p:nvPr/>
        </p:nvSpPr>
        <p:spPr>
          <a:xfrm>
            <a:off x="152400" y="838200"/>
            <a:ext cx="8839200" cy="2819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kenduri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ke-3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ke-itu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 yang </a:t>
            </a:r>
            <a:r>
              <a:rPr lang="en-US" dirty="0" err="1" smtClean="0"/>
              <a:t>empunya</a:t>
            </a:r>
            <a:r>
              <a:rPr lang="en-US" dirty="0" smtClean="0"/>
              <a:t> </a:t>
            </a:r>
            <a:r>
              <a:rPr lang="en-US" dirty="0" err="1" smtClean="0"/>
              <a:t>hajatan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kenduri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DITUNDA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dirty="0" smtClean="0"/>
              <a:t>&amp;</a:t>
            </a:r>
          </a:p>
          <a:p>
            <a:pPr algn="ctr"/>
            <a:r>
              <a:rPr lang="en-US" sz="2000" dirty="0" err="1" smtClean="0"/>
              <a:t>Upacara</a:t>
            </a:r>
            <a:r>
              <a:rPr lang="en-US" sz="2000" dirty="0" smtClean="0"/>
              <a:t> </a:t>
            </a:r>
            <a:r>
              <a:rPr lang="en-US" sz="2000" dirty="0" err="1" smtClean="0"/>
              <a:t>penundaan</a:t>
            </a:r>
            <a:r>
              <a:rPr lang="en-US" sz="2000" dirty="0" smtClean="0"/>
              <a:t> </a:t>
            </a:r>
            <a:r>
              <a:rPr lang="en-US" sz="2000" dirty="0" err="1" smtClean="0"/>
              <a:t>kenduri</a:t>
            </a:r>
            <a:r>
              <a:rPr lang="en-US" sz="2000" dirty="0" smtClean="0"/>
              <a:t> </a:t>
            </a:r>
            <a:r>
              <a:rPr lang="en-US" sz="2000" dirty="0" err="1" smtClean="0"/>
              <a:t>kematian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ADAK SAUNG TA’A!</a:t>
            </a:r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1000" y="1524000"/>
            <a:ext cx="2590800" cy="10668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Berapa</a:t>
            </a:r>
            <a:r>
              <a:rPr lang="en-US" dirty="0" smtClean="0"/>
              <a:t> lama?</a:t>
            </a:r>
          </a:p>
          <a:p>
            <a:pPr algn="ctr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!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bertahun</a:t>
            </a:r>
            <a:r>
              <a:rPr lang="en-US" dirty="0" smtClean="0"/>
              <a:t>?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TIDAK!!!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562600" y="1600200"/>
            <a:ext cx="3276600" cy="990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Yang </a:t>
            </a:r>
            <a:r>
              <a:rPr lang="en-US" sz="1200" b="1" dirty="0" err="1" smtClean="0"/>
              <a:t>asli</a:t>
            </a:r>
            <a:r>
              <a:rPr lang="en-US" sz="1200" b="1" dirty="0" smtClean="0"/>
              <a:t>: </a:t>
            </a:r>
            <a:r>
              <a:rPr lang="en-US" sz="1200" b="1" dirty="0" err="1" smtClean="0"/>
              <a:t>tunda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hanya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utk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jangka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wkt</a:t>
            </a:r>
            <a:r>
              <a:rPr lang="en-US" sz="1200" b="1" dirty="0" smtClean="0"/>
              <a:t>  yang </a:t>
            </a:r>
            <a:r>
              <a:rPr lang="en-US" sz="1200" b="1" dirty="0" err="1" smtClean="0"/>
              <a:t>pendek</a:t>
            </a:r>
            <a:r>
              <a:rPr lang="en-US" sz="1200" b="1" dirty="0" smtClean="0"/>
              <a:t>.</a:t>
            </a:r>
          </a:p>
          <a:p>
            <a:pPr algn="ctr"/>
            <a:r>
              <a:rPr lang="en-US" sz="1200" b="1" dirty="0" err="1" smtClean="0"/>
              <a:t>Umumnya</a:t>
            </a:r>
            <a:r>
              <a:rPr lang="en-US" sz="1200" b="1" dirty="0" smtClean="0"/>
              <a:t>: </a:t>
            </a:r>
            <a:r>
              <a:rPr lang="en-US" sz="1200" b="1" dirty="0" err="1" smtClean="0"/>
              <a:t>alasan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cuacaa</a:t>
            </a:r>
            <a:r>
              <a:rPr lang="en-US" sz="1200" b="1" dirty="0" smtClean="0"/>
              <a:t> (</a:t>
            </a:r>
            <a:r>
              <a:rPr lang="en-US" sz="1200" b="1" i="1" dirty="0" err="1" smtClean="0"/>
              <a:t>gereng</a:t>
            </a:r>
            <a:r>
              <a:rPr lang="en-US" sz="1200" b="1" i="1" dirty="0" smtClean="0"/>
              <a:t> le </a:t>
            </a:r>
            <a:r>
              <a:rPr lang="en-US" sz="1200" b="1" i="1" dirty="0" err="1" smtClean="0"/>
              <a:t>poli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ako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woja</a:t>
            </a:r>
            <a:r>
              <a:rPr lang="en-US" sz="1200" b="1" dirty="0" smtClean="0"/>
              <a:t>!)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8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3199</Words>
  <Application>Microsoft Office PowerPoint</Application>
  <PresentationFormat>On-screen Show (4:3)</PresentationFormat>
  <Paragraphs>331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TEMA  SEMINAR</vt:lpstr>
      <vt:lpstr>ARTI KATA KENDURI</vt:lpstr>
      <vt:lpstr>Pengantar</vt:lpstr>
      <vt:lpstr>Latarbelakang penelitian….</vt:lpstr>
      <vt:lpstr>ISI POKOK  UPACARA KENDURI KEMATIAN</vt:lpstr>
      <vt:lpstr>Popularitas Upacara Kenduri Kematian  di Suku2 NTT</vt:lpstr>
      <vt:lpstr>Angket: di NTT 1) Apakah upacara kenduri untuk orang barusan meninggal masih dipraktikan di suku Anda? 2) Kalau upacara kenduri kematian di suku Anda masih dibuat, apakah disatukan/dilanjutkan dengan Misa Kudus? </vt:lpstr>
      <vt:lpstr>Upacara  Pesta Kenduri Kematian di Manggarai:   SANGAT POPULAR</vt:lpstr>
      <vt:lpstr>HAKIKAT  KENDURI KEMATIAN MANGGARI:</vt:lpstr>
      <vt:lpstr>Rego &amp; Pacar: KENDURI CEKI ALO (8)</vt:lpstr>
      <vt:lpstr>JALANNYA UPACARA KENDURI KEMATIAN</vt:lpstr>
      <vt:lpstr>PAGI HARI:  PUNCAK UPACARA KENDURI KEMATIAN</vt:lpstr>
      <vt:lpstr>BAHASA SIMBOLIS YANG MELUKISKAN PERPISAHAN  DENGAN ROH    ORANG MENINGAL    PADA UPACARA KENDURI</vt:lpstr>
      <vt:lpstr>KENDURI  KEMATIAN parelel dgn KENDURI  KELAHIRAN (Cear Cumpeng)</vt:lpstr>
      <vt:lpstr>SIAPA SAJA YANG HADIR PADA WAKTU UPACARA CEAR CUMPENG sbg  upacara penyambutan /kelahiran anggota baru dari suku?</vt:lpstr>
      <vt:lpstr>HASIL TEST PENGETAHUAN  UMAT KATOLIK MANGGARAI  YANG PRAKTIKKAN KENDURI KEMATIAN SECARA POPULAR</vt:lpstr>
      <vt:lpstr>Refleksi Kristis Teologis: Apakah benar , setelah penguburan jiwa orang meninggal tidak langsung berangkat ke dunia  abadian / surga baka?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 SEMINAR</dc:title>
  <dc:creator>userR1916</dc:creator>
  <cp:lastModifiedBy>userR1916</cp:lastModifiedBy>
  <cp:revision>14</cp:revision>
  <dcterms:created xsi:type="dcterms:W3CDTF">2006-08-16T00:00:00Z</dcterms:created>
  <dcterms:modified xsi:type="dcterms:W3CDTF">2020-12-08T04:23:27Z</dcterms:modified>
</cp:coreProperties>
</file>