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5" r:id="rId4"/>
    <p:sldId id="266" r:id="rId5"/>
    <p:sldId id="267" r:id="rId6"/>
    <p:sldId id="268" r:id="rId7"/>
    <p:sldId id="269" r:id="rId8"/>
    <p:sldId id="271" r:id="rId9"/>
    <p:sldId id="272" r:id="rId10"/>
    <p:sldId id="273" r:id="rId11"/>
    <p:sldId id="270" r:id="rId12"/>
    <p:sldId id="276" r:id="rId13"/>
    <p:sldId id="274" r:id="rId14"/>
    <p:sldId id="277" r:id="rId15"/>
    <p:sldId id="278" r:id="rId16"/>
    <p:sldId id="279" r:id="rId17"/>
    <p:sldId id="280" r:id="rId18"/>
    <p:sldId id="281" r:id="rId19"/>
    <p:sldId id="258" r:id="rId20"/>
    <p:sldId id="259" r:id="rId21"/>
    <p:sldId id="260" r:id="rId22"/>
    <p:sldId id="262" r:id="rId23"/>
    <p:sldId id="263" r:id="rId24"/>
    <p:sldId id="264"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066800"/>
          </a:xfrm>
          <a:solidFill>
            <a:schemeClr val="accent6"/>
          </a:solidFill>
        </p:spPr>
        <p:txBody>
          <a:bodyPr>
            <a:noAutofit/>
          </a:bodyPr>
          <a:lstStyle/>
          <a:p>
            <a:r>
              <a:rPr lang="en-US" sz="1800" b="1" dirty="0" err="1" smtClean="0"/>
              <a:t>Tema</a:t>
            </a:r>
            <a:r>
              <a:rPr lang="en-US" sz="1800" b="1" dirty="0" smtClean="0"/>
              <a:t> </a:t>
            </a:r>
            <a:r>
              <a:rPr lang="en-US" sz="1800" b="1" dirty="0" err="1" smtClean="0"/>
              <a:t>Semiloka</a:t>
            </a:r>
            <a:r>
              <a:rPr lang="en-US" sz="1800" b="1" dirty="0" smtClean="0"/>
              <a:t>:</a:t>
            </a:r>
            <a:r>
              <a:rPr lang="en-US" sz="2800" b="1" dirty="0" smtClean="0"/>
              <a:t/>
            </a:r>
            <a:br>
              <a:rPr lang="en-US" sz="2800" b="1" dirty="0" smtClean="0"/>
            </a:br>
            <a:r>
              <a:rPr lang="en-US" sz="2000" b="1" dirty="0" smtClean="0"/>
              <a:t>PENYEBARLUASAN SEMANGAT MISIONER</a:t>
            </a:r>
            <a:br>
              <a:rPr lang="en-US" sz="2000" b="1" dirty="0" smtClean="0"/>
            </a:br>
            <a:r>
              <a:rPr lang="en-US" sz="2000" b="1" dirty="0" smtClean="0"/>
              <a:t>DALAM KARYA PASTORAL GEREJA INDONESIA</a:t>
            </a:r>
            <a:endParaRPr lang="en-US" sz="2000" b="1" dirty="0"/>
          </a:p>
        </p:txBody>
      </p:sp>
      <p:sp>
        <p:nvSpPr>
          <p:cNvPr id="3" name="Content Placeholder 2"/>
          <p:cNvSpPr>
            <a:spLocks noGrp="1"/>
          </p:cNvSpPr>
          <p:nvPr>
            <p:ph idx="1"/>
          </p:nvPr>
        </p:nvSpPr>
        <p:spPr>
          <a:xfrm>
            <a:off x="228600" y="1143000"/>
            <a:ext cx="8686800" cy="5410200"/>
          </a:xfrm>
        </p:spPr>
        <p:txBody>
          <a:bodyPr>
            <a:normAutofit fontScale="92500" lnSpcReduction="10000"/>
          </a:bodyPr>
          <a:lstStyle/>
          <a:p>
            <a:pPr>
              <a:buNone/>
            </a:pPr>
            <a:r>
              <a:rPr lang="en-US" dirty="0" smtClean="0"/>
              <a:t>    </a:t>
            </a:r>
            <a:r>
              <a:rPr lang="en-US" sz="3000" dirty="0" err="1" smtClean="0"/>
              <a:t>Dalam</a:t>
            </a:r>
            <a:r>
              <a:rPr lang="en-US" sz="3000" dirty="0" smtClean="0"/>
              <a:t> </a:t>
            </a:r>
            <a:r>
              <a:rPr lang="en-US" sz="3000" dirty="0" err="1" smtClean="0"/>
              <a:t>semiloka</a:t>
            </a:r>
            <a:r>
              <a:rPr lang="en-US" sz="3000" dirty="0" smtClean="0"/>
              <a:t> </a:t>
            </a:r>
            <a:r>
              <a:rPr lang="en-US" sz="3000" dirty="0" err="1" smtClean="0"/>
              <a:t>ini</a:t>
            </a:r>
            <a:r>
              <a:rPr lang="en-US" sz="3000" dirty="0" smtClean="0"/>
              <a:t> </a:t>
            </a:r>
            <a:r>
              <a:rPr lang="en-US" sz="3000" dirty="0" err="1" smtClean="0"/>
              <a:t>para</a:t>
            </a:r>
            <a:r>
              <a:rPr lang="en-US" sz="3000" dirty="0" smtClean="0"/>
              <a:t> </a:t>
            </a:r>
            <a:r>
              <a:rPr lang="en-US" sz="3000" dirty="0" err="1" smtClean="0"/>
              <a:t>dosen</a:t>
            </a:r>
            <a:r>
              <a:rPr lang="en-US" sz="3000" dirty="0" smtClean="0"/>
              <a:t> </a:t>
            </a:r>
            <a:r>
              <a:rPr lang="en-US" sz="3000" dirty="0" err="1" smtClean="0"/>
              <a:t>misiologi</a:t>
            </a:r>
            <a:r>
              <a:rPr lang="en-US" sz="3000" dirty="0" smtClean="0"/>
              <a:t> </a:t>
            </a:r>
            <a:r>
              <a:rPr lang="en-US" sz="3000" dirty="0" err="1" smtClean="0"/>
              <a:t>diminta</a:t>
            </a:r>
            <a:r>
              <a:rPr lang="en-US" sz="3000" dirty="0" smtClean="0"/>
              <a:t> </a:t>
            </a:r>
            <a:r>
              <a:rPr lang="en-US" sz="3000" dirty="0" err="1" smtClean="0"/>
              <a:t>untuk</a:t>
            </a:r>
            <a:r>
              <a:rPr lang="en-US" sz="3000" dirty="0" smtClean="0"/>
              <a:t> </a:t>
            </a:r>
            <a:r>
              <a:rPr lang="en-US" sz="3000" dirty="0" err="1" smtClean="0"/>
              <a:t>memberikan</a:t>
            </a:r>
            <a:r>
              <a:rPr lang="en-US" sz="3000" dirty="0" smtClean="0"/>
              <a:t> input </a:t>
            </a:r>
            <a:r>
              <a:rPr lang="en-US" sz="3000" dirty="0" err="1" smtClean="0"/>
              <a:t>dengan</a:t>
            </a:r>
            <a:r>
              <a:rPr lang="en-US" sz="3000" dirty="0" smtClean="0"/>
              <a:t> </a:t>
            </a:r>
            <a:r>
              <a:rPr lang="en-US" sz="3000" dirty="0" err="1" smtClean="0"/>
              <a:t>menjawab</a:t>
            </a:r>
            <a:r>
              <a:rPr lang="en-US" sz="3000" dirty="0" smtClean="0"/>
              <a:t> 4 </a:t>
            </a:r>
            <a:r>
              <a:rPr lang="en-US" sz="3000" dirty="0" err="1" smtClean="0"/>
              <a:t>pertanyaan</a:t>
            </a:r>
            <a:r>
              <a:rPr lang="en-US" sz="3000" dirty="0" smtClean="0"/>
              <a:t> </a:t>
            </a:r>
            <a:r>
              <a:rPr lang="en-US" sz="3000" dirty="0" err="1" smtClean="0"/>
              <a:t>yg</a:t>
            </a:r>
            <a:r>
              <a:rPr lang="en-US" sz="3000" dirty="0" smtClean="0"/>
              <a:t> </a:t>
            </a:r>
            <a:r>
              <a:rPr lang="en-US" sz="3000" dirty="0" err="1" smtClean="0"/>
              <a:t>sudah</a:t>
            </a:r>
            <a:r>
              <a:rPr lang="en-US" sz="3000" dirty="0" smtClean="0"/>
              <a:t> </a:t>
            </a:r>
            <a:r>
              <a:rPr lang="en-US" sz="3000" dirty="0" err="1" smtClean="0"/>
              <a:t>disediakan</a:t>
            </a:r>
            <a:r>
              <a:rPr lang="en-US" sz="3000" dirty="0" smtClean="0"/>
              <a:t> </a:t>
            </a:r>
            <a:r>
              <a:rPr lang="en-US" sz="3000" dirty="0" err="1" smtClean="0"/>
              <a:t>panitia</a:t>
            </a:r>
            <a:r>
              <a:rPr lang="en-US" sz="3000" dirty="0" smtClean="0"/>
              <a:t>: </a:t>
            </a:r>
          </a:p>
          <a:p>
            <a:pPr lvl="1">
              <a:buFont typeface="Wingdings" pitchFamily="2" charset="2"/>
              <a:buChar char="Ø"/>
            </a:pPr>
            <a:r>
              <a:rPr lang="en-US" sz="2600" b="1" dirty="0" err="1" smtClean="0"/>
              <a:t>Tunjukkan</a:t>
            </a:r>
            <a:r>
              <a:rPr lang="en-US" sz="2600" b="1" dirty="0" smtClean="0"/>
              <a:t> </a:t>
            </a:r>
            <a:r>
              <a:rPr lang="en-US" sz="2600" b="1" dirty="0" err="1" smtClean="0"/>
              <a:t>indikator</a:t>
            </a:r>
            <a:r>
              <a:rPr lang="en-US" sz="2600" b="1" dirty="0" smtClean="0"/>
              <a:t> </a:t>
            </a:r>
            <a:r>
              <a:rPr lang="en-US" sz="2600" b="1" i="1" dirty="0" err="1" smtClean="0"/>
              <a:t>kuantitatif</a:t>
            </a:r>
            <a:r>
              <a:rPr lang="en-US" sz="2600" b="1" dirty="0" smtClean="0"/>
              <a:t> </a:t>
            </a:r>
            <a:r>
              <a:rPr lang="en-US" sz="2600" dirty="0" err="1" smtClean="0"/>
              <a:t>dan</a:t>
            </a:r>
            <a:r>
              <a:rPr lang="en-US" sz="2600" dirty="0" smtClean="0"/>
              <a:t> </a:t>
            </a:r>
            <a:r>
              <a:rPr lang="en-US" sz="2600" b="1" i="1" dirty="0" err="1" smtClean="0"/>
              <a:t>kualitatif</a:t>
            </a:r>
            <a:r>
              <a:rPr lang="en-US" sz="2600" b="1" i="1" dirty="0" smtClean="0"/>
              <a:t> </a:t>
            </a:r>
            <a:r>
              <a:rPr lang="en-US" sz="2600" dirty="0" smtClean="0"/>
              <a:t>yang </a:t>
            </a:r>
            <a:r>
              <a:rPr lang="en-US" sz="2600" dirty="0" err="1" smtClean="0"/>
              <a:t>mengungkapkan</a:t>
            </a:r>
            <a:r>
              <a:rPr lang="en-US" sz="2600" dirty="0" smtClean="0"/>
              <a:t> </a:t>
            </a:r>
            <a:r>
              <a:rPr lang="en-US" sz="2600" dirty="0" err="1" smtClean="0"/>
              <a:t>dimensi</a:t>
            </a:r>
            <a:r>
              <a:rPr lang="en-US" sz="2600" dirty="0" smtClean="0"/>
              <a:t> </a:t>
            </a:r>
            <a:r>
              <a:rPr lang="en-US" sz="2600" dirty="0" err="1" smtClean="0"/>
              <a:t>misioner</a:t>
            </a:r>
            <a:r>
              <a:rPr lang="en-US" sz="2600" dirty="0" smtClean="0"/>
              <a:t> </a:t>
            </a:r>
            <a:r>
              <a:rPr lang="en-US" sz="2600" dirty="0" err="1" smtClean="0"/>
              <a:t>dari</a:t>
            </a:r>
            <a:r>
              <a:rPr lang="en-US" sz="2600" dirty="0" smtClean="0"/>
              <a:t> </a:t>
            </a:r>
            <a:r>
              <a:rPr lang="en-US" sz="2600" dirty="0" err="1" smtClean="0"/>
              <a:t>Gereja</a:t>
            </a:r>
            <a:r>
              <a:rPr lang="en-US" sz="2600" dirty="0" smtClean="0"/>
              <a:t> </a:t>
            </a:r>
            <a:r>
              <a:rPr lang="en-US" sz="2600" dirty="0" err="1" smtClean="0"/>
              <a:t>Katolik</a:t>
            </a:r>
            <a:r>
              <a:rPr lang="en-US" sz="2600" dirty="0" smtClean="0"/>
              <a:t> </a:t>
            </a:r>
            <a:r>
              <a:rPr lang="en-US" sz="2600" dirty="0" err="1" smtClean="0"/>
              <a:t>Regio</a:t>
            </a:r>
            <a:r>
              <a:rPr lang="en-US" sz="2600" dirty="0" smtClean="0"/>
              <a:t> </a:t>
            </a:r>
            <a:r>
              <a:rPr lang="en-US" sz="2600" dirty="0" err="1" smtClean="0"/>
              <a:t>Anda</a:t>
            </a:r>
            <a:r>
              <a:rPr lang="en-US" sz="2600" dirty="0" smtClean="0"/>
              <a:t> (</a:t>
            </a:r>
            <a:r>
              <a:rPr lang="en-US" sz="2600" dirty="0" err="1" smtClean="0"/>
              <a:t>Nusra</a:t>
            </a:r>
            <a:r>
              <a:rPr lang="en-US" sz="2600" dirty="0" smtClean="0"/>
              <a:t>: NTT </a:t>
            </a:r>
            <a:r>
              <a:rPr lang="en-US" sz="2600" dirty="0" err="1" smtClean="0"/>
              <a:t>dan</a:t>
            </a:r>
            <a:r>
              <a:rPr lang="en-US" sz="2600" dirty="0" smtClean="0"/>
              <a:t> </a:t>
            </a:r>
            <a:r>
              <a:rPr lang="en-US" sz="2600" dirty="0" err="1" smtClean="0"/>
              <a:t>Denpasar</a:t>
            </a:r>
            <a:r>
              <a:rPr lang="en-US" sz="2600" dirty="0" smtClean="0"/>
              <a:t>  – 8 </a:t>
            </a:r>
            <a:r>
              <a:rPr lang="en-US" sz="2600" dirty="0" err="1" smtClean="0"/>
              <a:t>dioses</a:t>
            </a:r>
            <a:r>
              <a:rPr lang="en-US" sz="2600" dirty="0" smtClean="0"/>
              <a:t>) </a:t>
            </a:r>
          </a:p>
          <a:p>
            <a:pPr lvl="1">
              <a:buFont typeface="Wingdings" pitchFamily="2" charset="2"/>
              <a:buChar char="Ø"/>
            </a:pPr>
            <a:r>
              <a:rPr lang="en-US" sz="2600" b="1" dirty="0" err="1" smtClean="0"/>
              <a:t>Faktor</a:t>
            </a:r>
            <a:r>
              <a:rPr lang="en-US" sz="2600" dirty="0" smtClean="0"/>
              <a:t> </a:t>
            </a:r>
            <a:r>
              <a:rPr lang="en-US" sz="2600" b="1" i="1" dirty="0" err="1" smtClean="0"/>
              <a:t>penghambat</a:t>
            </a:r>
            <a:r>
              <a:rPr lang="en-US" sz="2600" dirty="0" smtClean="0"/>
              <a:t> </a:t>
            </a:r>
            <a:r>
              <a:rPr lang="en-US" sz="2600" dirty="0" err="1" smtClean="0"/>
              <a:t>dan</a:t>
            </a:r>
            <a:r>
              <a:rPr lang="en-US" sz="2600" dirty="0" smtClean="0"/>
              <a:t> </a:t>
            </a:r>
            <a:r>
              <a:rPr lang="en-US" sz="2600" b="1" i="1" dirty="0" err="1" smtClean="0"/>
              <a:t>pendukung</a:t>
            </a:r>
            <a:r>
              <a:rPr lang="en-US" sz="2600" dirty="0" smtClean="0"/>
              <a:t> </a:t>
            </a:r>
            <a:r>
              <a:rPr lang="en-US" sz="2600" dirty="0" err="1" smtClean="0"/>
              <a:t>peningkatan</a:t>
            </a:r>
            <a:r>
              <a:rPr lang="en-US" sz="2600" dirty="0" smtClean="0"/>
              <a:t> </a:t>
            </a:r>
            <a:r>
              <a:rPr lang="en-US" sz="2600" dirty="0" err="1" smtClean="0"/>
              <a:t>kesadaran</a:t>
            </a:r>
            <a:r>
              <a:rPr lang="en-US" sz="2600" dirty="0" smtClean="0"/>
              <a:t> </a:t>
            </a:r>
            <a:r>
              <a:rPr lang="en-US" sz="2600" dirty="0" err="1" smtClean="0"/>
              <a:t>akan</a:t>
            </a:r>
            <a:r>
              <a:rPr lang="en-US" sz="2600" dirty="0" smtClean="0"/>
              <a:t> </a:t>
            </a:r>
            <a:r>
              <a:rPr lang="en-US" sz="2600" dirty="0" err="1" smtClean="0"/>
              <a:t>keberadaan</a:t>
            </a:r>
            <a:r>
              <a:rPr lang="en-US" sz="2600" dirty="0" smtClean="0"/>
              <a:t> </a:t>
            </a:r>
            <a:r>
              <a:rPr lang="en-US" sz="2600" dirty="0" err="1" smtClean="0"/>
              <a:t>umat</a:t>
            </a:r>
            <a:r>
              <a:rPr lang="en-US" sz="2600" dirty="0" smtClean="0"/>
              <a:t> </a:t>
            </a:r>
            <a:r>
              <a:rPr lang="en-US" sz="2600" dirty="0" err="1" smtClean="0"/>
              <a:t>beriman</a:t>
            </a:r>
            <a:r>
              <a:rPr lang="en-US" sz="2600" dirty="0" smtClean="0"/>
              <a:t> </a:t>
            </a:r>
            <a:r>
              <a:rPr lang="en-US" sz="2600" dirty="0" err="1" smtClean="0"/>
              <a:t>sebagai</a:t>
            </a:r>
            <a:r>
              <a:rPr lang="en-US" sz="2600" dirty="0" smtClean="0"/>
              <a:t> </a:t>
            </a:r>
            <a:r>
              <a:rPr lang="en-US" sz="2600" dirty="0" err="1" smtClean="0"/>
              <a:t>misionaris</a:t>
            </a:r>
            <a:r>
              <a:rPr lang="en-US" sz="2600" dirty="0" smtClean="0"/>
              <a:t> </a:t>
            </a:r>
            <a:r>
              <a:rPr lang="en-US" sz="2600" dirty="0" err="1" smtClean="0"/>
              <a:t>dan</a:t>
            </a:r>
            <a:r>
              <a:rPr lang="en-US" sz="2600" dirty="0" smtClean="0"/>
              <a:t> </a:t>
            </a:r>
            <a:r>
              <a:rPr lang="en-US" sz="2600" dirty="0" err="1" smtClean="0"/>
              <a:t>penyebarluasan</a:t>
            </a:r>
            <a:r>
              <a:rPr lang="en-US" sz="2600" dirty="0" smtClean="0"/>
              <a:t> </a:t>
            </a:r>
            <a:r>
              <a:rPr lang="en-US" sz="2600" dirty="0" err="1" smtClean="0"/>
              <a:t>semangat</a:t>
            </a:r>
            <a:r>
              <a:rPr lang="en-US" sz="2600" dirty="0" smtClean="0"/>
              <a:t> </a:t>
            </a:r>
            <a:r>
              <a:rPr lang="en-US" sz="2600" dirty="0" err="1" smtClean="0"/>
              <a:t>misioner</a:t>
            </a:r>
            <a:r>
              <a:rPr lang="en-US" sz="2600" dirty="0" smtClean="0"/>
              <a:t> </a:t>
            </a:r>
            <a:r>
              <a:rPr lang="en-US" sz="2600" dirty="0" err="1" smtClean="0"/>
              <a:t>dalam</a:t>
            </a:r>
            <a:r>
              <a:rPr lang="en-US" sz="2600" dirty="0" smtClean="0"/>
              <a:t> pastoral </a:t>
            </a:r>
            <a:r>
              <a:rPr lang="en-US" sz="2600" dirty="0" err="1" smtClean="0"/>
              <a:t>Gereja</a:t>
            </a:r>
            <a:r>
              <a:rPr lang="en-US" sz="2600" dirty="0" smtClean="0"/>
              <a:t>?</a:t>
            </a:r>
          </a:p>
          <a:p>
            <a:pPr lvl="1">
              <a:buFont typeface="Wingdings" pitchFamily="2" charset="2"/>
              <a:buChar char="Ø"/>
            </a:pPr>
            <a:r>
              <a:rPr lang="en-US" sz="2600" b="1" dirty="0" err="1" smtClean="0"/>
              <a:t>Solusi-solusi</a:t>
            </a:r>
            <a:r>
              <a:rPr lang="en-US" sz="2600" dirty="0" smtClean="0"/>
              <a:t> yang </a:t>
            </a:r>
            <a:r>
              <a:rPr lang="en-US" sz="2600" dirty="0" err="1" smtClean="0"/>
              <a:t>diperlukan</a:t>
            </a:r>
            <a:r>
              <a:rPr lang="en-US" sz="2600" dirty="0" smtClean="0"/>
              <a:t> </a:t>
            </a:r>
            <a:r>
              <a:rPr lang="en-US" sz="2600" dirty="0" err="1" smtClean="0"/>
              <a:t>untuk</a:t>
            </a:r>
            <a:r>
              <a:rPr lang="en-US" sz="2600" dirty="0" smtClean="0"/>
              <a:t> </a:t>
            </a:r>
            <a:r>
              <a:rPr lang="en-US" sz="2600" dirty="0" err="1" smtClean="0"/>
              <a:t>meningkatkan</a:t>
            </a:r>
            <a:r>
              <a:rPr lang="en-US" sz="2600" dirty="0" smtClean="0"/>
              <a:t> </a:t>
            </a:r>
            <a:r>
              <a:rPr lang="en-US" sz="2600" dirty="0" err="1" smtClean="0"/>
              <a:t>kesadaran</a:t>
            </a:r>
            <a:r>
              <a:rPr lang="en-US" sz="2600" dirty="0" smtClean="0"/>
              <a:t> </a:t>
            </a:r>
            <a:r>
              <a:rPr lang="en-US" sz="2600" dirty="0" err="1" smtClean="0"/>
              <a:t>misioner</a:t>
            </a:r>
            <a:r>
              <a:rPr lang="en-US" sz="2600" dirty="0" smtClean="0"/>
              <a:t> </a:t>
            </a:r>
            <a:r>
              <a:rPr lang="en-US" sz="2600" dirty="0" err="1" smtClean="0"/>
              <a:t>dari</a:t>
            </a:r>
            <a:r>
              <a:rPr lang="en-US" sz="2600" dirty="0" smtClean="0"/>
              <a:t> </a:t>
            </a:r>
            <a:r>
              <a:rPr lang="en-US" sz="2600" dirty="0" err="1" smtClean="0"/>
              <a:t>seluruh</a:t>
            </a:r>
            <a:r>
              <a:rPr lang="en-US" sz="2600" dirty="0" smtClean="0"/>
              <a:t> </a:t>
            </a:r>
            <a:r>
              <a:rPr lang="en-US" sz="2600" dirty="0" err="1" smtClean="0"/>
              <a:t>umat</a:t>
            </a:r>
            <a:r>
              <a:rPr lang="en-US" sz="2600" dirty="0" smtClean="0"/>
              <a:t> </a:t>
            </a:r>
            <a:r>
              <a:rPr lang="en-US" sz="2600" dirty="0" err="1" smtClean="0"/>
              <a:t>beriman</a:t>
            </a:r>
            <a:r>
              <a:rPr lang="en-US" sz="2600" dirty="0" smtClean="0"/>
              <a:t> </a:t>
            </a:r>
            <a:r>
              <a:rPr lang="en-US" sz="2600" dirty="0" err="1" smtClean="0"/>
              <a:t>Katolik</a:t>
            </a:r>
            <a:r>
              <a:rPr lang="en-US" sz="2600" dirty="0" smtClean="0"/>
              <a:t>.</a:t>
            </a:r>
          </a:p>
          <a:p>
            <a:pPr lvl="1">
              <a:buFont typeface="Wingdings" pitchFamily="2" charset="2"/>
              <a:buChar char="Ø"/>
            </a:pPr>
            <a:r>
              <a:rPr lang="en-US" sz="2600" b="1" dirty="0" err="1" smtClean="0"/>
              <a:t>Peranan</a:t>
            </a:r>
            <a:r>
              <a:rPr lang="en-US" sz="2600" b="1" dirty="0" smtClean="0"/>
              <a:t> yang </a:t>
            </a:r>
            <a:r>
              <a:rPr lang="en-US" sz="2600" b="1" dirty="0" err="1" smtClean="0"/>
              <a:t>khas</a:t>
            </a:r>
            <a:r>
              <a:rPr lang="en-US" sz="2600" b="1" dirty="0" smtClean="0"/>
              <a:t> </a:t>
            </a:r>
            <a:r>
              <a:rPr lang="en-US" sz="2600" dirty="0" smtClean="0"/>
              <a:t>yang </a:t>
            </a:r>
            <a:r>
              <a:rPr lang="en-US" sz="2600" dirty="0" err="1" smtClean="0"/>
              <a:t>dapat</a:t>
            </a:r>
            <a:r>
              <a:rPr lang="en-US" sz="2600" dirty="0" smtClean="0"/>
              <a:t> </a:t>
            </a:r>
            <a:r>
              <a:rPr lang="en-US" sz="2600" dirty="0" err="1" smtClean="0"/>
              <a:t>disumbangkan</a:t>
            </a:r>
            <a:r>
              <a:rPr lang="en-US" sz="2600" dirty="0" smtClean="0"/>
              <a:t> </a:t>
            </a:r>
            <a:r>
              <a:rPr lang="en-US" sz="2600" dirty="0" err="1" smtClean="0"/>
              <a:t>oleh</a:t>
            </a:r>
            <a:r>
              <a:rPr lang="en-US" sz="2600" dirty="0" smtClean="0"/>
              <a:t> </a:t>
            </a:r>
            <a:r>
              <a:rPr lang="en-US" sz="2600" dirty="0" err="1" smtClean="0"/>
              <a:t>dosen</a:t>
            </a:r>
            <a:r>
              <a:rPr lang="en-US" sz="2600" dirty="0" smtClean="0"/>
              <a:t> </a:t>
            </a:r>
            <a:r>
              <a:rPr lang="en-US" sz="2600" dirty="0" err="1" smtClean="0"/>
              <a:t>misiologi</a:t>
            </a:r>
            <a:r>
              <a:rPr lang="en-US" sz="2600" dirty="0" smtClean="0"/>
              <a:t> </a:t>
            </a:r>
            <a:r>
              <a:rPr lang="en-US" sz="2600" dirty="0" err="1" smtClean="0"/>
              <a:t>dalam</a:t>
            </a:r>
            <a:r>
              <a:rPr lang="en-US" sz="2600" dirty="0" smtClean="0"/>
              <a:t> </a:t>
            </a:r>
            <a:r>
              <a:rPr lang="en-US" sz="2600" dirty="0" err="1" smtClean="0"/>
              <a:t>rangka</a:t>
            </a:r>
            <a:r>
              <a:rPr lang="en-US" sz="2600" dirty="0" smtClean="0"/>
              <a:t> </a:t>
            </a:r>
            <a:r>
              <a:rPr lang="en-US" sz="2600" dirty="0" err="1" smtClean="0"/>
              <a:t>meningkatkan</a:t>
            </a:r>
            <a:r>
              <a:rPr lang="en-US" sz="2600" dirty="0" smtClean="0"/>
              <a:t> </a:t>
            </a:r>
            <a:r>
              <a:rPr lang="en-US" sz="2600" dirty="0" err="1" smtClean="0"/>
              <a:t>kesadaran</a:t>
            </a:r>
            <a:r>
              <a:rPr lang="en-US" sz="2600" dirty="0" smtClean="0"/>
              <a:t> </a:t>
            </a:r>
            <a:r>
              <a:rPr lang="en-US" sz="2600" dirty="0" err="1" smtClean="0"/>
              <a:t>misioner</a:t>
            </a:r>
            <a:r>
              <a:rPr lang="en-US" sz="2600" dirty="0" smtClean="0"/>
              <a:t> </a:t>
            </a:r>
            <a:r>
              <a:rPr lang="en-US" sz="2600" dirty="0" err="1" smtClean="0"/>
              <a:t>seluruh</a:t>
            </a:r>
            <a:r>
              <a:rPr lang="en-US" sz="2600" dirty="0" smtClean="0"/>
              <a:t> </a:t>
            </a:r>
            <a:r>
              <a:rPr lang="en-US" sz="2600" dirty="0" err="1" smtClean="0"/>
              <a:t>umat</a:t>
            </a:r>
            <a:r>
              <a:rPr lang="en-US" sz="2600" dirty="0" smtClean="0"/>
              <a:t> </a:t>
            </a:r>
            <a:r>
              <a:rPr lang="en-US" sz="2600" dirty="0" err="1" smtClean="0"/>
              <a:t>beriman</a:t>
            </a:r>
            <a:r>
              <a:rPr lang="en-US" sz="2600" dirty="0" smtClean="0"/>
              <a:t> </a:t>
            </a:r>
            <a:r>
              <a:rPr lang="en-US" sz="2600" dirty="0" err="1" smtClean="0"/>
              <a:t>dalam</a:t>
            </a:r>
            <a:r>
              <a:rPr lang="en-US" sz="2600" dirty="0" smtClean="0"/>
              <a:t> </a:t>
            </a:r>
            <a:r>
              <a:rPr lang="en-US" sz="2600" dirty="0" err="1" smtClean="0"/>
              <a:t>karya</a:t>
            </a:r>
            <a:r>
              <a:rPr lang="en-US" sz="2600" dirty="0" smtClean="0"/>
              <a:t> pastoral </a:t>
            </a:r>
            <a:r>
              <a:rPr lang="en-US" sz="2600" dirty="0" err="1" smtClean="0"/>
              <a:t>Gereja</a:t>
            </a:r>
            <a:r>
              <a:rPr lang="en-US" sz="2600" dirty="0" smtClean="0"/>
              <a:t>.</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1295400" cy="715962"/>
          </a:xfrm>
        </p:spPr>
        <p:txBody>
          <a:bodyPr rtlCol="0">
            <a:normAutofit fontScale="90000"/>
          </a:bodyPr>
          <a:lstStyle/>
          <a:p>
            <a:pPr eaLnBrk="1" fontAlgn="auto" hangingPunct="1">
              <a:spcAft>
                <a:spcPts val="0"/>
              </a:spcAft>
              <a:defRPr/>
            </a:pPr>
            <a:r>
              <a:rPr lang="it-IT" dirty="0"/>
              <a:t>.</a:t>
            </a:r>
            <a:endParaRPr lang="id-ID" dirty="0"/>
          </a:p>
        </p:txBody>
      </p:sp>
      <p:sp>
        <p:nvSpPr>
          <p:cNvPr id="58371" name="Text Placeholder 2"/>
          <p:cNvSpPr>
            <a:spLocks noGrp="1"/>
          </p:cNvSpPr>
          <p:nvPr>
            <p:ph type="body" idx="1"/>
          </p:nvPr>
        </p:nvSpPr>
        <p:spPr>
          <a:xfrm>
            <a:off x="265113" y="3170238"/>
            <a:ext cx="4040187" cy="639762"/>
          </a:xfrm>
        </p:spPr>
        <p:txBody>
          <a:bodyPr/>
          <a:lstStyle/>
          <a:p>
            <a:pPr eaLnBrk="1" hangingPunct="1"/>
            <a:r>
              <a:rPr lang="it-IT" smtClean="0"/>
              <a:t>.</a:t>
            </a:r>
            <a:endParaRPr lang="id-ID" smtClean="0"/>
          </a:p>
        </p:txBody>
      </p:sp>
      <p:pic>
        <p:nvPicPr>
          <p:cNvPr id="58372" name="Content Placeholder 6"/>
          <p:cNvPicPr>
            <a:picLocks noGrp="1" noChangeAspect="1"/>
          </p:cNvPicPr>
          <p:nvPr>
            <p:ph sz="half" idx="2"/>
          </p:nvPr>
        </p:nvPicPr>
        <p:blipFill>
          <a:blip r:embed="rId2">
            <a:extLst>
              <a:ext uri="{28A0092B-C50C-407E-A947-70E740481C1C}">
                <a14:useLocalDpi xmlns="" xmlns:a14="http://schemas.microsoft.com/office/drawing/2010/main" val="0"/>
              </a:ext>
            </a:extLst>
          </a:blip>
          <a:srcRect/>
          <a:stretch>
            <a:fillRect/>
          </a:stretch>
        </p:blipFill>
        <p:spPr>
          <a:xfrm>
            <a:off x="3276600" y="7495"/>
            <a:ext cx="2247900" cy="1162050"/>
          </a:xfrm>
        </p:spPr>
      </p:pic>
      <p:sp>
        <p:nvSpPr>
          <p:cNvPr id="5" name="Text Placeholder 4"/>
          <p:cNvSpPr>
            <a:spLocks noGrp="1"/>
          </p:cNvSpPr>
          <p:nvPr>
            <p:ph type="body" sz="quarter" idx="3"/>
          </p:nvPr>
        </p:nvSpPr>
        <p:spPr>
          <a:xfrm>
            <a:off x="1600200" y="1066800"/>
            <a:ext cx="5600700" cy="1600200"/>
          </a:xfrm>
        </p:spPr>
        <p:txBody>
          <a:bodyPr rtlCol="0">
            <a:noAutofit/>
          </a:bodyPr>
          <a:lstStyle/>
          <a:p>
            <a:pPr algn="ctr" eaLnBrk="1" fontAlgn="auto" hangingPunct="1">
              <a:spcAft>
                <a:spcPts val="0"/>
              </a:spcAft>
              <a:buFont typeface="Arial" pitchFamily="34" charset="0"/>
              <a:buNone/>
              <a:defRPr/>
            </a:pPr>
            <a:r>
              <a:rPr lang="it-IT" sz="1800" dirty="0" smtClean="0">
                <a:solidFill>
                  <a:srgbClr val="FF0000"/>
                </a:solidFill>
                <a:latin typeface="Times New Roman" pitchFamily="18" charset="0"/>
                <a:cs typeface="Times New Roman" pitchFamily="18" charset="0"/>
              </a:rPr>
              <a:t>. </a:t>
            </a:r>
          </a:p>
          <a:p>
            <a:pPr algn="ctr" eaLnBrk="1" fontAlgn="auto" hangingPunct="1">
              <a:spcAft>
                <a:spcPts val="0"/>
              </a:spcAft>
              <a:buFont typeface="Arial" pitchFamily="34" charset="0"/>
              <a:buNone/>
              <a:defRPr/>
            </a:pPr>
            <a:r>
              <a:rPr lang="it-IT" sz="1800" dirty="0" smtClean="0">
                <a:solidFill>
                  <a:srgbClr val="FF0000"/>
                </a:solidFill>
                <a:latin typeface="Times New Roman" pitchFamily="18" charset="0"/>
                <a:cs typeface="Times New Roman" pitchFamily="18" charset="0"/>
              </a:rPr>
              <a:t> USKUP  DIOCESE RUTENG  pimpin umatnya  tanam pohon untuk hutankan kembali sebuah lokasi pertambangan yang ditinggalkan begitu saja oleh sebuah perusahaan dari Tiongkok  pada Juli 2010 setelah terbukti bisnis mereka melanggar UU RI!</a:t>
            </a:r>
            <a:endParaRPr lang="id-ID" sz="1800" dirty="0">
              <a:solidFill>
                <a:srgbClr val="FF0000"/>
              </a:solidFill>
              <a:latin typeface="Times New Roman" pitchFamily="18" charset="0"/>
              <a:cs typeface="Times New Roman" pitchFamily="18" charset="0"/>
            </a:endParaRPr>
          </a:p>
        </p:txBody>
      </p:sp>
      <p:pic>
        <p:nvPicPr>
          <p:cNvPr id="58374" name="Content Placeholder 7"/>
          <p:cNvPicPr>
            <a:picLocks noGrp="1" noChangeAspect="1"/>
          </p:cNvPicPr>
          <p:nvPr>
            <p:ph sz="quarter" idx="4"/>
          </p:nvPr>
        </p:nvPicPr>
        <p:blipFill>
          <a:blip r:embed="rId3">
            <a:extLst>
              <a:ext uri="{28A0092B-C50C-407E-A947-70E740481C1C}">
                <a14:useLocalDpi xmlns="" xmlns:a14="http://schemas.microsoft.com/office/drawing/2010/main" val="0"/>
              </a:ext>
            </a:extLst>
          </a:blip>
          <a:srcRect/>
          <a:stretch>
            <a:fillRect/>
          </a:stretch>
        </p:blipFill>
        <p:spPr>
          <a:xfrm>
            <a:off x="2743200" y="2667000"/>
            <a:ext cx="1728788" cy="2282825"/>
          </a:xfrm>
        </p:spPr>
      </p:pic>
      <p:pic>
        <p:nvPicPr>
          <p:cNvPr id="58375" name="Picture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4648200" y="2667000"/>
            <a:ext cx="17526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6" name="Picture 9"/>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304800" y="152400"/>
            <a:ext cx="2895600" cy="100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7" name="Picture 10"/>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152400" y="5029200"/>
            <a:ext cx="41529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8" name="Picture 11"/>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5562600" y="152400"/>
            <a:ext cx="3276600" cy="100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9" name="Picture 12"/>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4648200" y="5029200"/>
            <a:ext cx="4191000" cy="161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80" name="Picture 13"/>
          <p:cNvPicPr>
            <a:picLocks noChangeAspect="1"/>
          </p:cNvPicPr>
          <p:nvPr/>
        </p:nvPicPr>
        <p:blipFill>
          <a:blip r:embed="rId9">
            <a:extLst>
              <a:ext uri="{28A0092B-C50C-407E-A947-70E740481C1C}">
                <a14:useLocalDpi xmlns="" xmlns:a14="http://schemas.microsoft.com/office/drawing/2010/main" val="0"/>
              </a:ext>
            </a:extLst>
          </a:blip>
          <a:srcRect/>
          <a:stretch>
            <a:fillRect/>
          </a:stretch>
        </p:blipFill>
        <p:spPr bwMode="auto">
          <a:xfrm>
            <a:off x="152400" y="2667000"/>
            <a:ext cx="24384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81" name="Picture 16"/>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6743700" y="2667000"/>
            <a:ext cx="20955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82" name="Picture 18"/>
          <p:cNvPicPr>
            <a:picLocks noChangeAspect="1"/>
          </p:cNvPicPr>
          <p:nvPr/>
        </p:nvPicPr>
        <p:blipFill>
          <a:blip r:embed="rId11">
            <a:extLst>
              <a:ext uri="{28A0092B-C50C-407E-A947-70E740481C1C}">
                <a14:useLocalDpi xmlns="" xmlns:a14="http://schemas.microsoft.com/office/drawing/2010/main" val="0"/>
              </a:ext>
            </a:extLst>
          </a:blip>
          <a:srcRect/>
          <a:stretch>
            <a:fillRect/>
          </a:stretch>
        </p:blipFill>
        <p:spPr bwMode="auto">
          <a:xfrm>
            <a:off x="7315200" y="1254125"/>
            <a:ext cx="1524000" cy="1287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83" name="Picture 3"/>
          <p:cNvPicPr>
            <a:picLocks noChangeAspect="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50825" y="1254125"/>
            <a:ext cx="1349375" cy="1287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3012669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424721"/>
          </a:xfrm>
        </p:spPr>
        <p:txBody>
          <a:bodyPr>
            <a:normAutofit fontScale="90000"/>
          </a:bodyPr>
          <a:lstStyle/>
          <a:p>
            <a:r>
              <a:rPr lang="it-IT" sz="3600" dirty="0" smtClean="0">
                <a:solidFill>
                  <a:srgbClr val="FF0000"/>
                </a:solidFill>
                <a:latin typeface="Times New Roman" pitchFamily="18" charset="0"/>
                <a:cs typeface="Times New Roman" pitchFamily="18" charset="0"/>
              </a:rPr>
              <a:t>Aksi-aksi misioner utama yg telah dilakukan:</a:t>
            </a:r>
            <a:endParaRPr lang="id-ID" sz="36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990600"/>
            <a:ext cx="8991600" cy="5715000"/>
          </a:xfrm>
        </p:spPr>
        <p:txBody>
          <a:bodyPr>
            <a:normAutofit/>
          </a:bodyPr>
          <a:lstStyle/>
          <a:p>
            <a:pPr marL="514350" indent="-514350">
              <a:buAutoNum type="arabicPeriod"/>
            </a:pPr>
            <a:r>
              <a:rPr lang="it-IT" sz="2400" b="1" dirty="0" smtClean="0">
                <a:solidFill>
                  <a:srgbClr val="0033CC"/>
                </a:solidFill>
                <a:latin typeface="Times New Roman" pitchFamily="18" charset="0"/>
                <a:cs typeface="Times New Roman" pitchFamily="18" charset="0"/>
              </a:rPr>
              <a:t>PENDIDIKAN DAN ANIMASI PUBLIK</a:t>
            </a:r>
            <a:r>
              <a:rPr lang="it-IT" sz="2400" b="1" dirty="0" smtClean="0">
                <a:solidFill>
                  <a:srgbClr val="00B050"/>
                </a:solidFill>
                <a:latin typeface="Times New Roman" pitchFamily="18" charset="0"/>
                <a:cs typeface="Times New Roman" pitchFamily="18" charset="0"/>
              </a:rPr>
              <a:t>  </a:t>
            </a:r>
            <a:r>
              <a:rPr lang="it-IT" sz="2400" b="1" dirty="0" smtClean="0">
                <a:solidFill>
                  <a:srgbClr val="C00000"/>
                </a:solidFill>
                <a:latin typeface="Times New Roman" pitchFamily="18" charset="0"/>
                <a:cs typeface="Times New Roman" pitchFamily="18" charset="0"/>
              </a:rPr>
              <a:t>melalui :   a) </a:t>
            </a:r>
            <a:r>
              <a:rPr lang="en-US" sz="2400" b="1" u="sng" dirty="0" err="1" smtClean="0">
                <a:solidFill>
                  <a:srgbClr val="FF0000"/>
                </a:solidFill>
                <a:latin typeface="Times New Roman" pitchFamily="18" charset="0"/>
                <a:cs typeface="Times New Roman" pitchFamily="18" charset="0"/>
              </a:rPr>
              <a:t>katekese</a:t>
            </a:r>
            <a:r>
              <a:rPr lang="en-US" sz="2400" b="1" u="sng" dirty="0" smtClean="0">
                <a:solidFill>
                  <a:srgbClr val="FF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tentang</a:t>
            </a:r>
            <a:r>
              <a:rPr lang="en-US" sz="2400" b="1" dirty="0" smtClean="0">
                <a:solidFill>
                  <a:srgbClr val="C00000"/>
                </a:solidFill>
                <a:latin typeface="Times New Roman" pitchFamily="18" charset="0"/>
                <a:cs typeface="Times New Roman" pitchFamily="18" charset="0"/>
              </a:rPr>
              <a:t> </a:t>
            </a:r>
            <a:r>
              <a:rPr lang="it-IT" sz="2400" b="1" dirty="0" smtClean="0">
                <a:solidFill>
                  <a:srgbClr val="C00000"/>
                </a:solidFill>
              </a:rPr>
              <a:t> ekologi  dan pertambangan bagi warga petani desa </a:t>
            </a:r>
            <a:r>
              <a:rPr lang="it-IT" sz="2400" b="1" dirty="0" smtClean="0">
                <a:solidFill>
                  <a:srgbClr val="C00000"/>
                </a:solidFill>
                <a:latin typeface="Times New Roman" pitchFamily="18" charset="0"/>
                <a:cs typeface="Times New Roman" pitchFamily="18" charset="0"/>
              </a:rPr>
              <a:t> (by SVDs, SSpS and frater2 SVD dan diosesan selama liburan Juni-Juli, b) </a:t>
            </a:r>
            <a:r>
              <a:rPr lang="it-IT" sz="2400" b="1" u="sng" dirty="0" smtClean="0">
                <a:solidFill>
                  <a:srgbClr val="C00000"/>
                </a:solidFill>
                <a:latin typeface="Times New Roman" pitchFamily="18" charset="0"/>
                <a:cs typeface="Times New Roman" pitchFamily="18" charset="0"/>
              </a:rPr>
              <a:t>semina</a:t>
            </a:r>
            <a:r>
              <a:rPr lang="it-IT" sz="2400" b="1" dirty="0" smtClean="0">
                <a:solidFill>
                  <a:srgbClr val="C00000"/>
                </a:solidFill>
                <a:latin typeface="Times New Roman" pitchFamily="18" charset="0"/>
                <a:cs typeface="Times New Roman" pitchFamily="18" charset="0"/>
              </a:rPr>
              <a:t>r tentang ekologi di berbagai tempat di Keuskupan Ruteng, di Labuan Bajo, di Ende, </a:t>
            </a:r>
            <a:r>
              <a:rPr lang="it-IT" sz="2400" b="1" dirty="0" smtClean="0">
                <a:solidFill>
                  <a:srgbClr val="002060"/>
                </a:solidFill>
                <a:latin typeface="Times New Roman" pitchFamily="18" charset="0"/>
                <a:cs typeface="Times New Roman" pitchFamily="18" charset="0"/>
              </a:rPr>
              <a:t>di STFK Ledalero, di STKIP Ruteng dll</a:t>
            </a:r>
            <a:r>
              <a:rPr lang="it-IT" sz="2400" dirty="0" smtClean="0">
                <a:solidFill>
                  <a:srgbClr val="008000"/>
                </a:solidFill>
                <a:latin typeface="arial"/>
              </a:rPr>
              <a:t>.</a:t>
            </a:r>
            <a:endParaRPr lang="it-IT" sz="2400" dirty="0" smtClean="0">
              <a:solidFill>
                <a:srgbClr val="008000"/>
              </a:solidFill>
              <a:latin typeface="Times New Roman" pitchFamily="18" charset="0"/>
              <a:cs typeface="Times New Roman" pitchFamily="18" charset="0"/>
            </a:endParaRPr>
          </a:p>
          <a:p>
            <a:pPr marL="514350" indent="-514350">
              <a:buAutoNum type="arabicPeriod"/>
            </a:pPr>
            <a:r>
              <a:rPr lang="it-IT" sz="2400" b="1" dirty="0" smtClean="0">
                <a:solidFill>
                  <a:srgbClr val="0033CC"/>
                </a:solidFill>
                <a:latin typeface="Times New Roman" pitchFamily="18" charset="0"/>
                <a:cs typeface="Times New Roman" pitchFamily="18" charset="0"/>
              </a:rPr>
              <a:t>PUBLIKASI</a:t>
            </a:r>
            <a:r>
              <a:rPr lang="it-IT" sz="2400" dirty="0" smtClean="0">
                <a:latin typeface="Times New Roman" pitchFamily="18" charset="0"/>
                <a:cs typeface="Times New Roman" pitchFamily="18" charset="0"/>
              </a:rPr>
              <a:t>: </a:t>
            </a:r>
            <a:r>
              <a:rPr lang="it-IT" sz="2400" b="1" dirty="0" smtClean="0">
                <a:solidFill>
                  <a:schemeClr val="accent6">
                    <a:lumMod val="50000"/>
                  </a:schemeClr>
                </a:solidFill>
                <a:latin typeface="Times New Roman" pitchFamily="18" charset="0"/>
                <a:cs typeface="Times New Roman" pitchFamily="18" charset="0"/>
              </a:rPr>
              <a:t>Leaflets, booklets, VCD, 1 buku,  tulisan openi di surat khabar Flores Pos dan Kupang, tulis petisi menentang kebijakan pemerintah daerah di bidang ini  hingga ke PBB.</a:t>
            </a:r>
          </a:p>
          <a:p>
            <a:pPr marL="514350" indent="-514350">
              <a:buAutoNum type="arabicPeriod"/>
            </a:pPr>
            <a:r>
              <a:rPr lang="it-IT" sz="2400" b="1" dirty="0" smtClean="0">
                <a:solidFill>
                  <a:srgbClr val="0033CC"/>
                </a:solidFill>
                <a:latin typeface="Times New Roman" pitchFamily="18" charset="0"/>
                <a:cs typeface="Times New Roman" pitchFamily="18" charset="0"/>
              </a:rPr>
              <a:t>DMONSTRASI PUBLIK di kota-kota utama di Flores oleh para petani desa, OMK, mahasiswa, siswa SMA dan LSM dan ormas-ormas  lintas agama (Islam, Hindu, Budha dan Protestan)</a:t>
            </a:r>
            <a:r>
              <a:rPr lang="it-IT" sz="2400" dirty="0" smtClean="0">
                <a:solidFill>
                  <a:srgbClr val="0033CC"/>
                </a:solidFill>
                <a:latin typeface="Times New Roman" pitchFamily="18" charset="0"/>
                <a:cs typeface="Times New Roman" pitchFamily="18" charset="0"/>
              </a:rPr>
              <a:t>!</a:t>
            </a:r>
          </a:p>
          <a:p>
            <a:pPr marL="0" indent="0">
              <a:buNone/>
            </a:pPr>
            <a:r>
              <a:rPr lang="it-IT" sz="2400" dirty="0" smtClean="0">
                <a:latin typeface="Times New Roman" pitchFamily="18" charset="0"/>
                <a:cs typeface="Times New Roman" pitchFamily="18" charset="0"/>
              </a:rPr>
              <a:t>         </a:t>
            </a:r>
            <a:r>
              <a:rPr lang="it-IT" dirty="0" smtClean="0"/>
              <a:t> </a:t>
            </a:r>
            <a:endParaRPr lang="id-ID" dirty="0"/>
          </a:p>
        </p:txBody>
      </p:sp>
    </p:spTree>
    <p:extLst>
      <p:ext uri="{BB962C8B-B14F-4D97-AF65-F5344CB8AC3E}">
        <p14:creationId xmlns="" xmlns:p14="http://schemas.microsoft.com/office/powerpoint/2010/main" val="69550723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28600" y="381000"/>
            <a:ext cx="76200" cy="424721"/>
          </a:xfrm>
        </p:spPr>
        <p:txBody>
          <a:bodyPr>
            <a:normAutofit/>
          </a:bodyPr>
          <a:lstStyle/>
          <a:p>
            <a:r>
              <a:rPr lang="en-US" sz="800" dirty="0" smtClean="0">
                <a:latin typeface="Times New Roman" pitchFamily="18" charset="0"/>
                <a:cs typeface="Times New Roman" pitchFamily="18" charset="0"/>
              </a:rPr>
              <a:t>.</a:t>
            </a:r>
            <a:endParaRPr lang="id-ID" sz="8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990600"/>
            <a:ext cx="8991600" cy="5715000"/>
          </a:xfrm>
        </p:spPr>
        <p:txBody>
          <a:bodyPr>
            <a:normAutofit/>
          </a:bodyPr>
          <a:lstStyle/>
          <a:p>
            <a:pPr marL="0" indent="0">
              <a:buNone/>
            </a:pPr>
            <a:r>
              <a:rPr lang="it-IT" sz="2400" dirty="0" smtClean="0">
                <a:latin typeface="Times New Roman" pitchFamily="18" charset="0"/>
                <a:cs typeface="Times New Roman" pitchFamily="18" charset="0"/>
              </a:rPr>
              <a:t>         </a:t>
            </a:r>
            <a:r>
              <a:rPr lang="it-IT" dirty="0" smtClean="0"/>
              <a:t> </a:t>
            </a:r>
            <a:endParaRPr lang="id-ID" dirty="0"/>
          </a:p>
        </p:txBody>
      </p:sp>
      <p:sp>
        <p:nvSpPr>
          <p:cNvPr id="4" name="Oval 3"/>
          <p:cNvSpPr/>
          <p:nvPr/>
        </p:nvSpPr>
        <p:spPr>
          <a:xfrm>
            <a:off x="3200400" y="228600"/>
            <a:ext cx="2514600" cy="685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Hasilnya</a:t>
            </a:r>
            <a:r>
              <a:rPr lang="en-US" sz="2800" dirty="0" smtClean="0"/>
              <a:t>?</a:t>
            </a:r>
            <a:endParaRPr lang="en-US" sz="2800" dirty="0"/>
          </a:p>
        </p:txBody>
      </p:sp>
      <p:sp>
        <p:nvSpPr>
          <p:cNvPr id="6" name="Rounded Rectangle 5"/>
          <p:cNvSpPr/>
          <p:nvPr/>
        </p:nvSpPr>
        <p:spPr>
          <a:xfrm>
            <a:off x="152400" y="1600200"/>
            <a:ext cx="8991600" cy="4800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i="1" dirty="0" err="1" smtClean="0">
                <a:solidFill>
                  <a:srgbClr val="FFFF00"/>
                </a:solidFill>
              </a:rPr>
              <a:t>Pertama</a:t>
            </a:r>
            <a:r>
              <a:rPr lang="en-US" sz="2500" dirty="0" smtClean="0"/>
              <a:t>, </a:t>
            </a:r>
            <a:r>
              <a:rPr lang="en-US" sz="2500" dirty="0" err="1" smtClean="0"/>
              <a:t>industri</a:t>
            </a:r>
            <a:r>
              <a:rPr lang="en-US" sz="2500" dirty="0" smtClean="0"/>
              <a:t> </a:t>
            </a:r>
            <a:r>
              <a:rPr lang="en-US" sz="2500" dirty="0" err="1" smtClean="0"/>
              <a:t>pertambangan</a:t>
            </a:r>
            <a:r>
              <a:rPr lang="en-US" sz="2500" dirty="0" smtClean="0"/>
              <a:t> </a:t>
            </a:r>
            <a:r>
              <a:rPr lang="en-US" sz="2500" dirty="0" err="1" smtClean="0"/>
              <a:t>berhasil</a:t>
            </a:r>
            <a:r>
              <a:rPr lang="en-US" sz="2500" dirty="0" smtClean="0"/>
              <a:t> </a:t>
            </a:r>
            <a:r>
              <a:rPr lang="en-US" sz="2500" dirty="0" err="1" smtClean="0"/>
              <a:t>direm</a:t>
            </a:r>
            <a:r>
              <a:rPr lang="en-US" sz="2500" dirty="0" smtClean="0"/>
              <a:t>. </a:t>
            </a:r>
          </a:p>
          <a:p>
            <a:r>
              <a:rPr lang="en-US" sz="2500" b="1" i="1" dirty="0" err="1" smtClean="0">
                <a:solidFill>
                  <a:srgbClr val="FFFF00"/>
                </a:solidFill>
              </a:rPr>
              <a:t>Kedua</a:t>
            </a:r>
            <a:r>
              <a:rPr lang="en-US" sz="2500" b="1" i="1" dirty="0" smtClean="0"/>
              <a:t>,</a:t>
            </a:r>
            <a:r>
              <a:rPr lang="en-US" sz="2500" dirty="0" smtClean="0"/>
              <a:t> </a:t>
            </a:r>
            <a:r>
              <a:rPr lang="en-US" sz="2500" dirty="0" err="1" smtClean="0"/>
              <a:t>warga</a:t>
            </a:r>
            <a:r>
              <a:rPr lang="en-US" sz="2500" dirty="0" smtClean="0"/>
              <a:t> </a:t>
            </a:r>
            <a:r>
              <a:rPr lang="en-US" sz="2500" dirty="0" err="1" smtClean="0"/>
              <a:t>masyarakat</a:t>
            </a:r>
            <a:r>
              <a:rPr lang="en-US" sz="2500" dirty="0" smtClean="0"/>
              <a:t> </a:t>
            </a:r>
            <a:r>
              <a:rPr lang="en-US" sz="2500" dirty="0" err="1" smtClean="0"/>
              <a:t>sadar</a:t>
            </a:r>
            <a:r>
              <a:rPr lang="en-US" sz="2500" dirty="0" smtClean="0"/>
              <a:t> </a:t>
            </a:r>
            <a:r>
              <a:rPr lang="en-US" sz="2500" dirty="0" err="1" smtClean="0"/>
              <a:t>bahwa</a:t>
            </a:r>
            <a:r>
              <a:rPr lang="en-US" sz="2500" dirty="0" smtClean="0"/>
              <a:t> investor </a:t>
            </a:r>
            <a:r>
              <a:rPr lang="en-US" sz="2500" dirty="0" err="1" smtClean="0"/>
              <a:t>asing</a:t>
            </a:r>
            <a:r>
              <a:rPr lang="en-US" sz="2500" dirty="0" smtClean="0"/>
              <a:t> </a:t>
            </a:r>
            <a:r>
              <a:rPr lang="en-US" sz="2500" dirty="0" err="1" smtClean="0"/>
              <a:t>bukan</a:t>
            </a:r>
            <a:r>
              <a:rPr lang="en-US" sz="2500" dirty="0" smtClean="0"/>
              <a:t> </a:t>
            </a:r>
            <a:r>
              <a:rPr lang="en-US" sz="2500" dirty="0" err="1" smtClean="0"/>
              <a:t>penyelamat</a:t>
            </a:r>
            <a:r>
              <a:rPr lang="en-US" sz="2500" dirty="0" smtClean="0"/>
              <a:t> </a:t>
            </a:r>
            <a:r>
              <a:rPr lang="en-US" sz="2500" dirty="0" err="1" smtClean="0"/>
              <a:t>utk</a:t>
            </a:r>
            <a:r>
              <a:rPr lang="en-US" sz="2500" dirty="0" smtClean="0"/>
              <a:t> </a:t>
            </a:r>
            <a:r>
              <a:rPr lang="en-US" sz="2500" dirty="0" err="1" smtClean="0"/>
              <a:t>bebas</a:t>
            </a:r>
            <a:r>
              <a:rPr lang="en-US" sz="2500" dirty="0" smtClean="0"/>
              <a:t> </a:t>
            </a:r>
            <a:r>
              <a:rPr lang="en-US" sz="2500" dirty="0" err="1" smtClean="0"/>
              <a:t>mereka</a:t>
            </a:r>
            <a:r>
              <a:rPr lang="en-US" sz="2500" dirty="0" smtClean="0"/>
              <a:t> </a:t>
            </a:r>
            <a:r>
              <a:rPr lang="en-US" sz="2500" dirty="0" err="1" smtClean="0"/>
              <a:t>dari</a:t>
            </a:r>
            <a:r>
              <a:rPr lang="en-US" sz="2500" dirty="0" smtClean="0"/>
              <a:t> </a:t>
            </a:r>
            <a:r>
              <a:rPr lang="en-US" sz="2500" dirty="0" err="1" smtClean="0"/>
              <a:t>kemiskinan</a:t>
            </a:r>
            <a:r>
              <a:rPr lang="en-US" sz="2500" dirty="0" smtClean="0"/>
              <a:t> </a:t>
            </a:r>
            <a:r>
              <a:rPr lang="en-US" sz="2500" dirty="0" err="1" smtClean="0"/>
              <a:t>tapi</a:t>
            </a:r>
            <a:r>
              <a:rPr lang="en-US" sz="2500" dirty="0" smtClean="0"/>
              <a:t> </a:t>
            </a:r>
            <a:r>
              <a:rPr lang="en-US" sz="2500" dirty="0" err="1" smtClean="0"/>
              <a:t>sebaliknya</a:t>
            </a:r>
            <a:r>
              <a:rPr lang="en-US" sz="2500" dirty="0" smtClean="0"/>
              <a:t> </a:t>
            </a:r>
            <a:r>
              <a:rPr lang="en-US" sz="2500" dirty="0" err="1" smtClean="0"/>
              <a:t>perusak</a:t>
            </a:r>
            <a:r>
              <a:rPr lang="en-US" sz="2500" dirty="0" smtClean="0"/>
              <a:t>, </a:t>
            </a:r>
            <a:r>
              <a:rPr lang="en-US" sz="2500" dirty="0" err="1" smtClean="0"/>
              <a:t>perampas</a:t>
            </a:r>
            <a:r>
              <a:rPr lang="en-US" sz="2500" dirty="0" smtClean="0"/>
              <a:t> </a:t>
            </a:r>
            <a:r>
              <a:rPr lang="en-US" sz="2500" dirty="0" err="1" smtClean="0"/>
              <a:t>dan</a:t>
            </a:r>
            <a:r>
              <a:rPr lang="en-US" sz="2500" dirty="0" smtClean="0"/>
              <a:t> </a:t>
            </a:r>
            <a:r>
              <a:rPr lang="en-US" sz="2500" dirty="0" err="1" smtClean="0"/>
              <a:t>perampok</a:t>
            </a:r>
            <a:r>
              <a:rPr lang="en-US" sz="2500" dirty="0" smtClean="0"/>
              <a:t>!</a:t>
            </a:r>
          </a:p>
          <a:p>
            <a:r>
              <a:rPr lang="en-US" sz="2500" b="1" i="1" dirty="0" err="1" smtClean="0">
                <a:solidFill>
                  <a:srgbClr val="FFFF00"/>
                </a:solidFill>
              </a:rPr>
              <a:t>Ketiga</a:t>
            </a:r>
            <a:r>
              <a:rPr lang="en-US" sz="2500" dirty="0" smtClean="0">
                <a:solidFill>
                  <a:srgbClr val="FFFF00"/>
                </a:solidFill>
              </a:rPr>
              <a:t>,</a:t>
            </a:r>
            <a:r>
              <a:rPr lang="en-US" sz="2500" dirty="0" smtClean="0"/>
              <a:t> </a:t>
            </a:r>
            <a:r>
              <a:rPr lang="en-US" sz="2500" dirty="0" err="1" smtClean="0"/>
              <a:t>setiap</a:t>
            </a:r>
            <a:r>
              <a:rPr lang="en-US" sz="2500" dirty="0" smtClean="0"/>
              <a:t> </a:t>
            </a:r>
            <a:r>
              <a:rPr lang="en-US" sz="2500" dirty="0" err="1" smtClean="0"/>
              <a:t>tahun</a:t>
            </a:r>
            <a:r>
              <a:rPr lang="en-US" sz="2500" dirty="0" smtClean="0"/>
              <a:t> </a:t>
            </a:r>
            <a:r>
              <a:rPr lang="en-US" sz="2500" dirty="0" err="1" smtClean="0"/>
              <a:t>dimusim</a:t>
            </a:r>
            <a:r>
              <a:rPr lang="en-US" sz="2500" dirty="0" smtClean="0"/>
              <a:t> </a:t>
            </a:r>
            <a:r>
              <a:rPr lang="en-US" sz="2500" dirty="0" err="1" smtClean="0"/>
              <a:t>hujan</a:t>
            </a:r>
            <a:r>
              <a:rPr lang="en-US" sz="2500" dirty="0" smtClean="0"/>
              <a:t>, </a:t>
            </a:r>
            <a:r>
              <a:rPr lang="en-US" sz="2500" dirty="0" err="1" smtClean="0"/>
              <a:t>ada</a:t>
            </a:r>
            <a:r>
              <a:rPr lang="en-US" sz="2500" dirty="0" smtClean="0"/>
              <a:t> </a:t>
            </a:r>
            <a:r>
              <a:rPr lang="en-US" sz="2500" dirty="0" err="1" smtClean="0"/>
              <a:t>gerakan</a:t>
            </a:r>
            <a:r>
              <a:rPr lang="en-US" sz="2500" dirty="0" smtClean="0"/>
              <a:t> </a:t>
            </a:r>
            <a:r>
              <a:rPr lang="en-US" sz="2500" dirty="0" err="1" smtClean="0"/>
              <a:t>tanam</a:t>
            </a:r>
            <a:r>
              <a:rPr lang="en-US" sz="2500" dirty="0" smtClean="0"/>
              <a:t> </a:t>
            </a:r>
            <a:r>
              <a:rPr lang="en-US" sz="2500" dirty="0" err="1" smtClean="0"/>
              <a:t>pohon</a:t>
            </a:r>
            <a:r>
              <a:rPr lang="en-US" sz="2500" dirty="0" smtClean="0"/>
              <a:t> </a:t>
            </a:r>
            <a:r>
              <a:rPr lang="en-US" sz="2500" dirty="0" err="1" smtClean="0"/>
              <a:t>dari</a:t>
            </a:r>
            <a:r>
              <a:rPr lang="en-US" sz="2500" dirty="0" smtClean="0"/>
              <a:t> </a:t>
            </a:r>
            <a:r>
              <a:rPr lang="en-US" sz="2500" dirty="0" err="1" smtClean="0"/>
              <a:t>anak</a:t>
            </a:r>
            <a:r>
              <a:rPr lang="en-US" sz="2500" dirty="0" smtClean="0"/>
              <a:t> </a:t>
            </a:r>
            <a:r>
              <a:rPr lang="en-US" sz="2500" dirty="0" err="1" smtClean="0"/>
              <a:t>muda</a:t>
            </a:r>
            <a:r>
              <a:rPr lang="en-US" sz="2500" dirty="0" smtClean="0"/>
              <a:t> </a:t>
            </a:r>
            <a:r>
              <a:rPr lang="en-US" sz="2500" dirty="0" err="1" smtClean="0"/>
              <a:t>dan</a:t>
            </a:r>
            <a:r>
              <a:rPr lang="en-US" sz="2500" dirty="0" smtClean="0"/>
              <a:t> </a:t>
            </a:r>
            <a:r>
              <a:rPr lang="en-US" sz="2500" dirty="0" err="1" smtClean="0"/>
              <a:t>umat</a:t>
            </a:r>
            <a:r>
              <a:rPr lang="en-US" sz="2500" dirty="0" smtClean="0"/>
              <a:t> </a:t>
            </a:r>
            <a:r>
              <a:rPr lang="en-US" sz="2500" dirty="0" err="1" smtClean="0"/>
              <a:t>lintas</a:t>
            </a:r>
            <a:r>
              <a:rPr lang="en-US" sz="2500" dirty="0" smtClean="0"/>
              <a:t> agama, OMK, </a:t>
            </a:r>
            <a:r>
              <a:rPr lang="en-US" sz="2500" dirty="0" err="1" smtClean="0"/>
              <a:t>siswa</a:t>
            </a:r>
            <a:r>
              <a:rPr lang="en-US" sz="2500" dirty="0" smtClean="0"/>
              <a:t> SMA/SMP, </a:t>
            </a:r>
            <a:r>
              <a:rPr lang="en-US" sz="2500" dirty="0" err="1" smtClean="0"/>
              <a:t>mahasiswa</a:t>
            </a:r>
            <a:r>
              <a:rPr lang="en-US" sz="2500" dirty="0" smtClean="0"/>
              <a:t>, </a:t>
            </a:r>
            <a:r>
              <a:rPr lang="en-US" sz="2500" dirty="0" err="1" smtClean="0"/>
              <a:t>ormas</a:t>
            </a:r>
            <a:r>
              <a:rPr lang="en-US" sz="2500" dirty="0" smtClean="0"/>
              <a:t> </a:t>
            </a:r>
            <a:r>
              <a:rPr lang="en-US" sz="2500" dirty="0" err="1" smtClean="0"/>
              <a:t>dan</a:t>
            </a:r>
            <a:r>
              <a:rPr lang="en-US" sz="2500" dirty="0" smtClean="0"/>
              <a:t> </a:t>
            </a:r>
            <a:r>
              <a:rPr lang="en-US" sz="2500" dirty="0" err="1" smtClean="0"/>
              <a:t>umat</a:t>
            </a:r>
            <a:r>
              <a:rPr lang="en-US" sz="2500" dirty="0" smtClean="0"/>
              <a:t> </a:t>
            </a:r>
            <a:r>
              <a:rPr lang="en-US" sz="2500" dirty="0" err="1" smtClean="0"/>
              <a:t>paroki</a:t>
            </a:r>
            <a:r>
              <a:rPr lang="en-US" sz="2500" dirty="0" smtClean="0"/>
              <a:t> </a:t>
            </a:r>
            <a:r>
              <a:rPr lang="en-US" sz="2500" dirty="0" err="1" smtClean="0"/>
              <a:t>secara</a:t>
            </a:r>
            <a:r>
              <a:rPr lang="en-US" sz="2500" dirty="0" smtClean="0"/>
              <a:t> </a:t>
            </a:r>
            <a:r>
              <a:rPr lang="en-US" sz="2500" dirty="0" err="1" smtClean="0"/>
              <a:t>berkelompok</a:t>
            </a:r>
            <a:r>
              <a:rPr lang="en-US" sz="2500" dirty="0" smtClean="0"/>
              <a:t> </a:t>
            </a:r>
            <a:r>
              <a:rPr lang="en-US" sz="2500" dirty="0" err="1" smtClean="0"/>
              <a:t>di</a:t>
            </a:r>
            <a:r>
              <a:rPr lang="en-US" sz="2500" dirty="0" smtClean="0"/>
              <a:t> </a:t>
            </a:r>
            <a:r>
              <a:rPr lang="en-US" sz="2500" dirty="0" err="1" smtClean="0"/>
              <a:t>sekitar</a:t>
            </a:r>
            <a:r>
              <a:rPr lang="en-US" sz="2500" dirty="0" smtClean="0"/>
              <a:t> </a:t>
            </a:r>
            <a:r>
              <a:rPr lang="en-US" sz="2500" dirty="0" err="1" smtClean="0"/>
              <a:t>mataair</a:t>
            </a:r>
            <a:r>
              <a:rPr lang="en-US" sz="2500" dirty="0" smtClean="0"/>
              <a:t>, </a:t>
            </a:r>
            <a:r>
              <a:rPr lang="en-US" sz="2500" dirty="0" err="1" smtClean="0"/>
              <a:t>di</a:t>
            </a:r>
            <a:r>
              <a:rPr lang="en-US" sz="2500" dirty="0" smtClean="0"/>
              <a:t> </a:t>
            </a:r>
            <a:r>
              <a:rPr lang="en-US" sz="2500" dirty="0" err="1" smtClean="0"/>
              <a:t>lahan-lahan</a:t>
            </a:r>
            <a:r>
              <a:rPr lang="en-US" sz="2500" dirty="0" smtClean="0"/>
              <a:t> </a:t>
            </a:r>
            <a:r>
              <a:rPr lang="en-US" sz="2500" dirty="0" err="1" smtClean="0"/>
              <a:t>kritis</a:t>
            </a:r>
            <a:r>
              <a:rPr lang="en-US" sz="2500" dirty="0" smtClean="0"/>
              <a:t> </a:t>
            </a:r>
            <a:r>
              <a:rPr lang="en-US" sz="2500" dirty="0" err="1" smtClean="0"/>
              <a:t>dan</a:t>
            </a:r>
            <a:r>
              <a:rPr lang="en-US" sz="2500" dirty="0" smtClean="0"/>
              <a:t> </a:t>
            </a:r>
            <a:r>
              <a:rPr lang="en-US" sz="2500" dirty="0" err="1" smtClean="0"/>
              <a:t>di</a:t>
            </a:r>
            <a:r>
              <a:rPr lang="en-US" sz="2500" dirty="0" smtClean="0"/>
              <a:t> </a:t>
            </a:r>
            <a:r>
              <a:rPr lang="en-US" sz="2500" dirty="0" err="1" smtClean="0"/>
              <a:t>tepi</a:t>
            </a:r>
            <a:r>
              <a:rPr lang="en-US" sz="2500" dirty="0" smtClean="0"/>
              <a:t> </a:t>
            </a:r>
            <a:r>
              <a:rPr lang="en-US" sz="2500" dirty="0" err="1" smtClean="0"/>
              <a:t>pantai</a:t>
            </a:r>
            <a:r>
              <a:rPr lang="en-US" sz="2500" dirty="0" smtClean="0"/>
              <a:t> (</a:t>
            </a:r>
            <a:r>
              <a:rPr lang="en-US" sz="2500" dirty="0" err="1" smtClean="0"/>
              <a:t>pohon</a:t>
            </a:r>
            <a:r>
              <a:rPr lang="en-US" sz="2500" dirty="0" smtClean="0"/>
              <a:t> </a:t>
            </a:r>
            <a:r>
              <a:rPr lang="en-US" sz="2500" dirty="0" err="1" smtClean="0"/>
              <a:t>bakau</a:t>
            </a:r>
            <a:r>
              <a:rPr lang="en-US" sz="2500" dirty="0" smtClean="0"/>
              <a:t>)!</a:t>
            </a:r>
          </a:p>
          <a:p>
            <a:r>
              <a:rPr lang="en-US" sz="2500" b="1" i="1" dirty="0" err="1" smtClean="0">
                <a:solidFill>
                  <a:srgbClr val="FFFF00"/>
                </a:solidFill>
              </a:rPr>
              <a:t>Keempat</a:t>
            </a:r>
            <a:r>
              <a:rPr lang="en-US" sz="2500" dirty="0" smtClean="0"/>
              <a:t>, </a:t>
            </a:r>
            <a:r>
              <a:rPr lang="en-US" sz="2500" dirty="0" err="1" smtClean="0"/>
              <a:t>hampir</a:t>
            </a:r>
            <a:r>
              <a:rPr lang="en-US" sz="2500" dirty="0" smtClean="0"/>
              <a:t> </a:t>
            </a:r>
            <a:r>
              <a:rPr lang="en-US" sz="2500" dirty="0" err="1" smtClean="0"/>
              <a:t>semua</a:t>
            </a:r>
            <a:r>
              <a:rPr lang="en-US" sz="2500" dirty="0" smtClean="0"/>
              <a:t> </a:t>
            </a:r>
            <a:r>
              <a:rPr lang="en-US" sz="2500" dirty="0" err="1" smtClean="0"/>
              <a:t>Surat</a:t>
            </a:r>
            <a:r>
              <a:rPr lang="en-US" sz="2500" dirty="0" smtClean="0"/>
              <a:t> </a:t>
            </a:r>
            <a:r>
              <a:rPr lang="en-US" sz="2500" dirty="0" err="1" smtClean="0"/>
              <a:t>Gembala</a:t>
            </a:r>
            <a:r>
              <a:rPr lang="en-US" sz="2500" dirty="0" smtClean="0"/>
              <a:t> </a:t>
            </a:r>
            <a:r>
              <a:rPr lang="en-US" sz="2500" dirty="0" err="1" smtClean="0"/>
              <a:t>Paskah</a:t>
            </a:r>
            <a:r>
              <a:rPr lang="en-US" sz="2500" dirty="0" smtClean="0"/>
              <a:t> Para </a:t>
            </a:r>
            <a:r>
              <a:rPr lang="en-US" sz="2500" dirty="0" err="1" smtClean="0"/>
              <a:t>Uskup</a:t>
            </a:r>
            <a:r>
              <a:rPr lang="en-US" sz="2500" dirty="0" smtClean="0"/>
              <a:t> </a:t>
            </a:r>
            <a:r>
              <a:rPr lang="en-US" sz="2500" dirty="0" err="1" smtClean="0"/>
              <a:t>seflores</a:t>
            </a:r>
            <a:r>
              <a:rPr lang="en-US" sz="2500" dirty="0" smtClean="0"/>
              <a:t> </a:t>
            </a:r>
            <a:r>
              <a:rPr lang="en-US" sz="2500" dirty="0" err="1" smtClean="0"/>
              <a:t>tahun</a:t>
            </a:r>
            <a:r>
              <a:rPr lang="en-US" sz="2500" dirty="0" smtClean="0"/>
              <a:t> 2017 </a:t>
            </a:r>
            <a:r>
              <a:rPr lang="en-US" sz="2500" dirty="0" err="1" smtClean="0"/>
              <a:t>ini</a:t>
            </a:r>
            <a:r>
              <a:rPr lang="en-US" sz="2500" dirty="0" smtClean="0"/>
              <a:t> </a:t>
            </a:r>
            <a:r>
              <a:rPr lang="en-US" sz="2500" dirty="0" err="1" smtClean="0"/>
              <a:t>berisi</a:t>
            </a:r>
            <a:r>
              <a:rPr lang="en-US" sz="2500" dirty="0" smtClean="0"/>
              <a:t> </a:t>
            </a:r>
            <a:r>
              <a:rPr lang="en-US" sz="2500" dirty="0" err="1" smtClean="0"/>
              <a:t>himbauan</a:t>
            </a:r>
            <a:r>
              <a:rPr lang="en-US" sz="2500" dirty="0" smtClean="0"/>
              <a:t> </a:t>
            </a:r>
            <a:r>
              <a:rPr lang="en-US" sz="2500" dirty="0" err="1" smtClean="0"/>
              <a:t>tentang</a:t>
            </a:r>
            <a:r>
              <a:rPr lang="en-US" sz="2500" dirty="0" smtClean="0"/>
              <a:t> </a:t>
            </a:r>
            <a:r>
              <a:rPr lang="en-US" sz="2500" dirty="0" err="1" smtClean="0"/>
              <a:t>pertobatan</a:t>
            </a:r>
            <a:r>
              <a:rPr lang="en-US" sz="2500" dirty="0" smtClean="0"/>
              <a:t> </a:t>
            </a:r>
            <a:r>
              <a:rPr lang="en-US" sz="2500" dirty="0" err="1" smtClean="0"/>
              <a:t>ekologis</a:t>
            </a:r>
            <a:r>
              <a:rPr lang="en-US" sz="2500" dirty="0" smtClean="0"/>
              <a:t>!</a:t>
            </a:r>
            <a:endParaRPr lang="en-US" sz="2500" dirty="0"/>
          </a:p>
        </p:txBody>
      </p:sp>
      <p:sp>
        <p:nvSpPr>
          <p:cNvPr id="8" name="Down Arrow 7"/>
          <p:cNvSpPr/>
          <p:nvPr/>
        </p:nvSpPr>
        <p:spPr>
          <a:xfrm>
            <a:off x="3810000" y="990600"/>
            <a:ext cx="1219200"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95507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228600" cy="304800"/>
          </a:xfrm>
        </p:spPr>
        <p:txBody>
          <a:bodyPr>
            <a:normAutofit/>
          </a:bodyPr>
          <a:lstStyle/>
          <a:p>
            <a:pPr lvl="1"/>
            <a:r>
              <a:rPr lang="en-US" sz="800" dirty="0" smtClean="0"/>
              <a:t>.</a:t>
            </a:r>
          </a:p>
        </p:txBody>
      </p:sp>
      <p:sp>
        <p:nvSpPr>
          <p:cNvPr id="3" name="Content Placeholder 2"/>
          <p:cNvSpPr>
            <a:spLocks noGrp="1"/>
          </p:cNvSpPr>
          <p:nvPr>
            <p:ph idx="1"/>
          </p:nvPr>
        </p:nvSpPr>
        <p:spPr>
          <a:xfrm>
            <a:off x="152400" y="1524000"/>
            <a:ext cx="8839200" cy="5334000"/>
          </a:xfrm>
        </p:spPr>
        <p:txBody>
          <a:bodyPr>
            <a:normAutofit fontScale="85000" lnSpcReduction="20000"/>
          </a:bodyPr>
          <a:lstStyle/>
          <a:p>
            <a:pPr marL="457200" indent="-457200">
              <a:buNone/>
            </a:pPr>
            <a:r>
              <a:rPr lang="en-US" sz="2400" b="1" dirty="0" smtClean="0"/>
              <a:t>2.   MASALAH PERDAGANGAN MANUSIA  (</a:t>
            </a:r>
            <a:r>
              <a:rPr lang="en-US" sz="2400" b="1" i="1" dirty="0" smtClean="0"/>
              <a:t>Human Trafficking</a:t>
            </a:r>
            <a:r>
              <a:rPr lang="en-US" sz="2400" b="1" dirty="0" smtClean="0"/>
              <a:t>)</a:t>
            </a:r>
            <a:endParaRPr lang="en-US" sz="2400" dirty="0" smtClean="0"/>
          </a:p>
          <a:p>
            <a:pPr marL="857250" lvl="1" indent="-457200">
              <a:buFont typeface="Wingdings" pitchFamily="2" charset="2"/>
              <a:buChar char="§"/>
            </a:pPr>
            <a:r>
              <a:rPr lang="en-US" sz="2000" b="1" dirty="0" err="1" smtClean="0"/>
              <a:t>Fakta</a:t>
            </a:r>
            <a:r>
              <a:rPr lang="en-US" sz="2000" b="1" dirty="0" smtClean="0"/>
              <a:t>: </a:t>
            </a:r>
          </a:p>
          <a:p>
            <a:pPr marL="1257300" lvl="2" indent="-457200">
              <a:buFont typeface="Wingdings" pitchFamily="2" charset="2"/>
              <a:buChar char="ü"/>
            </a:pPr>
            <a:r>
              <a:rPr lang="en-US" sz="1800" dirty="0" smtClean="0"/>
              <a:t>NTT </a:t>
            </a:r>
            <a:r>
              <a:rPr lang="en-US" sz="1800" dirty="0" err="1" smtClean="0"/>
              <a:t>termasuk</a:t>
            </a:r>
            <a:r>
              <a:rPr lang="en-US" sz="1800" dirty="0" smtClean="0"/>
              <a:t> </a:t>
            </a:r>
            <a:r>
              <a:rPr lang="en-US" sz="1800" dirty="0" err="1" smtClean="0"/>
              <a:t>propinsi</a:t>
            </a:r>
            <a:r>
              <a:rPr lang="en-US" sz="1800" dirty="0" smtClean="0"/>
              <a:t> yang </a:t>
            </a:r>
            <a:r>
              <a:rPr lang="en-US" sz="1800" dirty="0" err="1" smtClean="0"/>
              <a:t>mempunyai</a:t>
            </a:r>
            <a:r>
              <a:rPr lang="en-US" sz="1800" dirty="0" smtClean="0"/>
              <a:t> </a:t>
            </a:r>
            <a:r>
              <a:rPr lang="en-US" sz="1800" dirty="0" err="1" smtClean="0"/>
              <a:t>korban</a:t>
            </a:r>
            <a:r>
              <a:rPr lang="en-US" sz="1800" dirty="0" smtClean="0"/>
              <a:t> </a:t>
            </a:r>
            <a:r>
              <a:rPr lang="en-US" sz="1800" dirty="0" err="1" smtClean="0"/>
              <a:t>kasus</a:t>
            </a:r>
            <a:r>
              <a:rPr lang="en-US" sz="1800" dirty="0" smtClean="0"/>
              <a:t> </a:t>
            </a:r>
            <a:r>
              <a:rPr lang="en-US" sz="1800" i="1" dirty="0" smtClean="0"/>
              <a:t>human trafficking </a:t>
            </a:r>
            <a:r>
              <a:rPr lang="en-US" sz="1800" dirty="0" smtClean="0"/>
              <a:t>paling </a:t>
            </a:r>
            <a:r>
              <a:rPr lang="en-US" sz="1800" dirty="0" err="1" smtClean="0"/>
              <a:t>tinggi</a:t>
            </a:r>
            <a:r>
              <a:rPr lang="en-US" sz="1800" dirty="0" smtClean="0"/>
              <a:t> </a:t>
            </a:r>
            <a:r>
              <a:rPr lang="en-US" sz="1800" dirty="0" err="1" smtClean="0"/>
              <a:t>di</a:t>
            </a:r>
            <a:r>
              <a:rPr lang="en-US" sz="1800" dirty="0" smtClean="0"/>
              <a:t> Indonesia.  </a:t>
            </a:r>
          </a:p>
          <a:p>
            <a:pPr marL="1257300" lvl="2" indent="-457200">
              <a:buFont typeface="Wingdings" pitchFamily="2" charset="2"/>
              <a:buChar char="ü"/>
            </a:pPr>
            <a:r>
              <a:rPr lang="en-US" sz="1800" dirty="0" err="1" smtClean="0"/>
              <a:t>Hampir</a:t>
            </a:r>
            <a:r>
              <a:rPr lang="en-US" sz="1800" dirty="0" smtClean="0"/>
              <a:t> </a:t>
            </a:r>
            <a:r>
              <a:rPr lang="en-US" sz="1800" dirty="0" err="1" smtClean="0"/>
              <a:t>tidak</a:t>
            </a:r>
            <a:r>
              <a:rPr lang="en-US" sz="1800" dirty="0" smtClean="0"/>
              <a:t> </a:t>
            </a:r>
            <a:r>
              <a:rPr lang="en-US" sz="1800" dirty="0" err="1" smtClean="0"/>
              <a:t>ada</a:t>
            </a:r>
            <a:r>
              <a:rPr lang="en-US" sz="1800" dirty="0" smtClean="0"/>
              <a:t> </a:t>
            </a:r>
            <a:r>
              <a:rPr lang="en-US" sz="1800" dirty="0" err="1" smtClean="0"/>
              <a:t>minggu</a:t>
            </a:r>
            <a:r>
              <a:rPr lang="en-US" sz="1800" dirty="0" smtClean="0"/>
              <a:t> </a:t>
            </a:r>
            <a:r>
              <a:rPr lang="en-US" sz="1800" dirty="0" err="1" smtClean="0"/>
              <a:t>bagi</a:t>
            </a:r>
            <a:r>
              <a:rPr lang="en-US" sz="1800" dirty="0" smtClean="0"/>
              <a:t> </a:t>
            </a:r>
            <a:r>
              <a:rPr lang="en-US" sz="1800" dirty="0" err="1" smtClean="0"/>
              <a:t>koran</a:t>
            </a:r>
            <a:r>
              <a:rPr lang="en-US" sz="1800" dirty="0" smtClean="0"/>
              <a:t> </a:t>
            </a:r>
            <a:r>
              <a:rPr lang="en-US" sz="1800" dirty="0" err="1" smtClean="0"/>
              <a:t>daerah</a:t>
            </a:r>
            <a:r>
              <a:rPr lang="en-US" sz="1800" dirty="0" smtClean="0"/>
              <a:t> </a:t>
            </a:r>
            <a:r>
              <a:rPr lang="en-US" sz="1800" i="1" dirty="0" smtClean="0"/>
              <a:t>Pos </a:t>
            </a:r>
            <a:r>
              <a:rPr lang="en-US" sz="1800" i="1" dirty="0" err="1" smtClean="0"/>
              <a:t>Kupang</a:t>
            </a:r>
            <a:r>
              <a:rPr lang="en-US" sz="1800" i="1" dirty="0" smtClean="0"/>
              <a:t> </a:t>
            </a:r>
            <a:r>
              <a:rPr lang="en-US" sz="1800" dirty="0" err="1" smtClean="0"/>
              <a:t>dan</a:t>
            </a:r>
            <a:r>
              <a:rPr lang="en-US" sz="1800" dirty="0" smtClean="0"/>
              <a:t> </a:t>
            </a:r>
            <a:r>
              <a:rPr lang="en-US" sz="1800" i="1" dirty="0" smtClean="0"/>
              <a:t>Flores Pos </a:t>
            </a:r>
            <a:r>
              <a:rPr lang="en-US" sz="1800" dirty="0" err="1" smtClean="0"/>
              <a:t>tanpa</a:t>
            </a:r>
            <a:r>
              <a:rPr lang="en-US" sz="1800" dirty="0" smtClean="0"/>
              <a:t> </a:t>
            </a:r>
            <a:r>
              <a:rPr lang="en-US" sz="1800" dirty="0" err="1" smtClean="0"/>
              <a:t>berita</a:t>
            </a:r>
            <a:r>
              <a:rPr lang="en-US" sz="1800" dirty="0" smtClean="0"/>
              <a:t> </a:t>
            </a:r>
            <a:r>
              <a:rPr lang="en-US" sz="1800" dirty="0" err="1" smtClean="0"/>
              <a:t>tentang</a:t>
            </a:r>
            <a:r>
              <a:rPr lang="en-US" sz="1800" dirty="0" smtClean="0"/>
              <a:t> </a:t>
            </a:r>
            <a:r>
              <a:rPr lang="en-US" sz="1800" dirty="0" err="1" smtClean="0"/>
              <a:t>kasus</a:t>
            </a:r>
            <a:r>
              <a:rPr lang="en-US" sz="1800" dirty="0" smtClean="0"/>
              <a:t> </a:t>
            </a:r>
            <a:r>
              <a:rPr lang="en-US" sz="1800" dirty="0" err="1" smtClean="0"/>
              <a:t>korban</a:t>
            </a:r>
            <a:r>
              <a:rPr lang="en-US" sz="1800" dirty="0" smtClean="0"/>
              <a:t> </a:t>
            </a:r>
            <a:r>
              <a:rPr lang="en-US" sz="1800" i="1" dirty="0" smtClean="0"/>
              <a:t>human trafficking</a:t>
            </a:r>
            <a:r>
              <a:rPr lang="en-US" sz="1800" dirty="0" smtClean="0"/>
              <a:t>. </a:t>
            </a:r>
          </a:p>
          <a:p>
            <a:pPr marL="857250" lvl="1" indent="-457200">
              <a:buFont typeface="Wingdings" pitchFamily="2" charset="2"/>
              <a:buChar char="§"/>
            </a:pPr>
            <a:r>
              <a:rPr lang="en-US" sz="1800" b="1" dirty="0" err="1" smtClean="0"/>
              <a:t>Tanggapan</a:t>
            </a:r>
            <a:r>
              <a:rPr lang="en-US" sz="1800" b="1" dirty="0" smtClean="0"/>
              <a:t> pastoral </a:t>
            </a:r>
            <a:r>
              <a:rPr lang="en-US" sz="1800" b="1" dirty="0" err="1" smtClean="0"/>
              <a:t>misioner</a:t>
            </a:r>
            <a:r>
              <a:rPr lang="en-US" sz="1800" b="1" dirty="0" smtClean="0"/>
              <a:t> </a:t>
            </a:r>
            <a:r>
              <a:rPr lang="en-US" sz="1800" b="1" dirty="0" err="1" smtClean="0"/>
              <a:t>Gereja</a:t>
            </a:r>
            <a:r>
              <a:rPr lang="en-US" sz="1800" b="1" dirty="0" smtClean="0"/>
              <a:t>: </a:t>
            </a:r>
          </a:p>
          <a:p>
            <a:pPr marL="1257300" lvl="2" indent="-457200">
              <a:buFont typeface="Wingdings" pitchFamily="2" charset="2"/>
              <a:buChar char="ü"/>
            </a:pPr>
            <a:r>
              <a:rPr lang="en-US" sz="1800" dirty="0" smtClean="0"/>
              <a:t>TRUK-F </a:t>
            </a:r>
            <a:r>
              <a:rPr lang="en-US" sz="1800" dirty="0" err="1" smtClean="0"/>
              <a:t>Maumere</a:t>
            </a:r>
            <a:r>
              <a:rPr lang="en-US" sz="1800" dirty="0" smtClean="0"/>
              <a:t> </a:t>
            </a:r>
            <a:r>
              <a:rPr lang="en-US" sz="1800" dirty="0" err="1" smtClean="0"/>
              <a:t>membuka</a:t>
            </a:r>
            <a:r>
              <a:rPr lang="en-US" sz="1800" dirty="0" smtClean="0"/>
              <a:t> shelter </a:t>
            </a:r>
            <a:r>
              <a:rPr lang="en-US" sz="1800" dirty="0" err="1" smtClean="0"/>
              <a:t>bagi</a:t>
            </a:r>
            <a:r>
              <a:rPr lang="en-US" sz="1800" dirty="0" smtClean="0"/>
              <a:t> </a:t>
            </a:r>
            <a:r>
              <a:rPr lang="en-US" sz="1800" dirty="0" err="1" smtClean="0"/>
              <a:t>korban</a:t>
            </a:r>
            <a:r>
              <a:rPr lang="en-US" sz="1800" dirty="0" smtClean="0"/>
              <a:t> trafficking </a:t>
            </a:r>
            <a:r>
              <a:rPr lang="en-US" sz="1800" dirty="0" err="1" smtClean="0"/>
              <a:t>dan</a:t>
            </a:r>
            <a:r>
              <a:rPr lang="en-US" sz="1800" dirty="0" smtClean="0"/>
              <a:t> </a:t>
            </a:r>
            <a:r>
              <a:rPr lang="en-US" sz="1800" dirty="0" err="1" smtClean="0"/>
              <a:t>mengadvokasi</a:t>
            </a:r>
            <a:r>
              <a:rPr lang="en-US" sz="1800" dirty="0" smtClean="0"/>
              <a:t> </a:t>
            </a:r>
            <a:r>
              <a:rPr lang="en-US" sz="1800" dirty="0" err="1" smtClean="0"/>
              <a:t>hak-hak</a:t>
            </a:r>
            <a:r>
              <a:rPr lang="en-US" sz="1800" dirty="0" smtClean="0"/>
              <a:t> </a:t>
            </a:r>
            <a:r>
              <a:rPr lang="en-US" sz="1800" dirty="0" err="1" smtClean="0"/>
              <a:t>mereka</a:t>
            </a:r>
            <a:r>
              <a:rPr lang="en-US" sz="1800" dirty="0" smtClean="0"/>
              <a:t>.</a:t>
            </a:r>
          </a:p>
          <a:p>
            <a:pPr marL="1257300" lvl="2" indent="-457200">
              <a:buFont typeface="Wingdings" pitchFamily="2" charset="2"/>
              <a:buChar char="ü"/>
            </a:pPr>
            <a:r>
              <a:rPr lang="en-US" sz="1800" dirty="0" smtClean="0"/>
              <a:t>Caritas </a:t>
            </a:r>
            <a:r>
              <a:rPr lang="en-US" sz="1800" dirty="0" err="1" smtClean="0"/>
              <a:t>Keuskupan</a:t>
            </a:r>
            <a:r>
              <a:rPr lang="en-US" sz="1800" dirty="0" smtClean="0"/>
              <a:t> </a:t>
            </a:r>
            <a:r>
              <a:rPr lang="en-US" sz="1800" dirty="0" err="1" smtClean="0"/>
              <a:t>Maumere</a:t>
            </a:r>
            <a:r>
              <a:rPr lang="en-US" sz="1800" dirty="0" smtClean="0"/>
              <a:t> </a:t>
            </a:r>
            <a:r>
              <a:rPr lang="en-US" sz="1800" dirty="0" err="1" smtClean="0"/>
              <a:t>bekerjasama</a:t>
            </a:r>
            <a:r>
              <a:rPr lang="en-US" sz="1800" dirty="0" smtClean="0"/>
              <a:t> </a:t>
            </a:r>
            <a:r>
              <a:rPr lang="en-US" sz="1800" dirty="0" err="1" smtClean="0"/>
              <a:t>dengan</a:t>
            </a:r>
            <a:r>
              <a:rPr lang="en-US" sz="1800" dirty="0" smtClean="0"/>
              <a:t> TRUKF  </a:t>
            </a:r>
            <a:r>
              <a:rPr lang="en-US" sz="1800" dirty="0" err="1" smtClean="0"/>
              <a:t>dalam</a:t>
            </a:r>
            <a:r>
              <a:rPr lang="en-US" sz="1800" dirty="0" smtClean="0"/>
              <a:t> </a:t>
            </a:r>
            <a:r>
              <a:rPr lang="en-US" sz="1800" dirty="0" err="1" smtClean="0"/>
              <a:t>menolong</a:t>
            </a:r>
            <a:r>
              <a:rPr lang="en-US" sz="1800" dirty="0" smtClean="0"/>
              <a:t> </a:t>
            </a:r>
            <a:r>
              <a:rPr lang="en-US" sz="1800" dirty="0" err="1" smtClean="0"/>
              <a:t>korban</a:t>
            </a:r>
            <a:r>
              <a:rPr lang="en-US" sz="1800" dirty="0" smtClean="0"/>
              <a:t> trafficking </a:t>
            </a:r>
            <a:r>
              <a:rPr lang="en-US" sz="1800" dirty="0" err="1" smtClean="0"/>
              <a:t>dan</a:t>
            </a:r>
            <a:r>
              <a:rPr lang="en-US" sz="1800" dirty="0" smtClean="0"/>
              <a:t> </a:t>
            </a:r>
            <a:r>
              <a:rPr lang="en-US" sz="1800" dirty="0" err="1" smtClean="0"/>
              <a:t>mencegah</a:t>
            </a:r>
            <a:r>
              <a:rPr lang="en-US" sz="1800" dirty="0" smtClean="0"/>
              <a:t> </a:t>
            </a:r>
            <a:r>
              <a:rPr lang="en-US" sz="1800" dirty="0" err="1" smtClean="0"/>
              <a:t>warga</a:t>
            </a:r>
            <a:r>
              <a:rPr lang="en-US" sz="1800" dirty="0" smtClean="0"/>
              <a:t> </a:t>
            </a:r>
            <a:r>
              <a:rPr lang="en-US" sz="1800" dirty="0" err="1" smtClean="0"/>
              <a:t>masyarakat</a:t>
            </a:r>
            <a:r>
              <a:rPr lang="en-US" sz="1800" dirty="0" smtClean="0"/>
              <a:t> </a:t>
            </a:r>
            <a:r>
              <a:rPr lang="en-US" sz="1800" dirty="0" err="1" smtClean="0"/>
              <a:t>supaya</a:t>
            </a:r>
            <a:r>
              <a:rPr lang="en-US" sz="1800" dirty="0" smtClean="0"/>
              <a:t> </a:t>
            </a:r>
            <a:r>
              <a:rPr lang="en-US" sz="1800" dirty="0" err="1" smtClean="0"/>
              <a:t>menjadi</a:t>
            </a:r>
            <a:r>
              <a:rPr lang="en-US" sz="1800" dirty="0" smtClean="0"/>
              <a:t> </a:t>
            </a:r>
            <a:r>
              <a:rPr lang="en-US" sz="1800" dirty="0" err="1" smtClean="0"/>
              <a:t>korban</a:t>
            </a:r>
            <a:r>
              <a:rPr lang="en-US" sz="1800" dirty="0" smtClean="0"/>
              <a:t> human trafficking </a:t>
            </a:r>
            <a:r>
              <a:rPr lang="en-US" sz="1800" dirty="0" err="1" smtClean="0"/>
              <a:t>dengan</a:t>
            </a:r>
            <a:r>
              <a:rPr lang="en-US" sz="1800" dirty="0" smtClean="0"/>
              <a:t> </a:t>
            </a:r>
            <a:r>
              <a:rPr lang="en-US" sz="1800" dirty="0" err="1" smtClean="0"/>
              <a:t>membuka</a:t>
            </a:r>
            <a:r>
              <a:rPr lang="en-US" sz="1800" dirty="0" smtClean="0"/>
              <a:t> </a:t>
            </a:r>
            <a:r>
              <a:rPr lang="en-US" sz="1800" dirty="0" err="1" smtClean="0"/>
              <a:t>kursus-kursus</a:t>
            </a:r>
            <a:r>
              <a:rPr lang="en-US" sz="1800" dirty="0" smtClean="0"/>
              <a:t> </a:t>
            </a:r>
            <a:r>
              <a:rPr lang="en-US" sz="1800" dirty="0" err="1" smtClean="0"/>
              <a:t>sederhana</a:t>
            </a:r>
            <a:r>
              <a:rPr lang="en-US" sz="1800" dirty="0" smtClean="0"/>
              <a:t>  </a:t>
            </a:r>
            <a:r>
              <a:rPr lang="en-US" sz="1800" dirty="0" err="1" smtClean="0"/>
              <a:t>di</a:t>
            </a:r>
            <a:r>
              <a:rPr lang="en-US" sz="1800" dirty="0" smtClean="0"/>
              <a:t> </a:t>
            </a:r>
            <a:r>
              <a:rPr lang="en-US" sz="1800" dirty="0" err="1" smtClean="0"/>
              <a:t>setiap</a:t>
            </a:r>
            <a:r>
              <a:rPr lang="en-US" sz="1800" dirty="0" smtClean="0"/>
              <a:t> </a:t>
            </a:r>
            <a:r>
              <a:rPr lang="en-US" sz="1800" dirty="0" err="1" smtClean="0"/>
              <a:t>paroki</a:t>
            </a:r>
            <a:r>
              <a:rPr lang="en-US" sz="1800" dirty="0" smtClean="0"/>
              <a:t> </a:t>
            </a:r>
            <a:r>
              <a:rPr lang="en-US" sz="1800" dirty="0" err="1" smtClean="0"/>
              <a:t>tentang</a:t>
            </a:r>
            <a:r>
              <a:rPr lang="en-US" sz="1800" dirty="0" smtClean="0"/>
              <a:t>  </a:t>
            </a:r>
            <a:r>
              <a:rPr lang="en-US" sz="1800" dirty="0" err="1" smtClean="0"/>
              <a:t>seluk-belum</a:t>
            </a:r>
            <a:r>
              <a:rPr lang="en-US" sz="1800" dirty="0" smtClean="0"/>
              <a:t>  </a:t>
            </a:r>
            <a:r>
              <a:rPr lang="en-US" sz="1800" dirty="0" err="1" smtClean="0"/>
              <a:t>menjadi</a:t>
            </a:r>
            <a:r>
              <a:rPr lang="en-US" sz="1800" dirty="0" smtClean="0"/>
              <a:t> TKI. </a:t>
            </a:r>
          </a:p>
          <a:p>
            <a:pPr marL="857250" lvl="1" indent="-457200">
              <a:buFont typeface="Wingdings" pitchFamily="2" charset="2"/>
              <a:buChar char="§"/>
            </a:pPr>
            <a:r>
              <a:rPr lang="en-US" sz="1800" b="1" dirty="0" err="1" smtClean="0"/>
              <a:t>Tanggapan</a:t>
            </a:r>
            <a:r>
              <a:rPr lang="en-US" sz="1800" b="1" dirty="0" smtClean="0"/>
              <a:t> </a:t>
            </a:r>
            <a:r>
              <a:rPr lang="en-US" sz="1800" b="1" dirty="0" err="1" smtClean="0"/>
              <a:t>pada</a:t>
            </a:r>
            <a:r>
              <a:rPr lang="en-US" sz="1800" b="1" dirty="0" smtClean="0"/>
              <a:t> level </a:t>
            </a:r>
            <a:r>
              <a:rPr lang="en-US" sz="1800" b="1" dirty="0" err="1" smtClean="0"/>
              <a:t>akademis</a:t>
            </a:r>
            <a:r>
              <a:rPr lang="en-US" sz="1800" b="1" dirty="0" smtClean="0"/>
              <a:t>: </a:t>
            </a:r>
          </a:p>
          <a:p>
            <a:pPr marL="1257300" lvl="2" indent="-457200">
              <a:buFont typeface="Wingdings" pitchFamily="2" charset="2"/>
              <a:buChar char="ü"/>
            </a:pPr>
            <a:r>
              <a:rPr lang="en-US" sz="1800" dirty="0" err="1" smtClean="0"/>
              <a:t>Tahun</a:t>
            </a:r>
            <a:r>
              <a:rPr lang="en-US" sz="1800" dirty="0" smtClean="0"/>
              <a:t> 2015/2016  LPPM STFK </a:t>
            </a:r>
            <a:r>
              <a:rPr lang="en-US" sz="1800" dirty="0" err="1" smtClean="0"/>
              <a:t>Ledalero</a:t>
            </a:r>
            <a:r>
              <a:rPr lang="en-US" sz="1800" dirty="0" smtClean="0"/>
              <a:t> </a:t>
            </a:r>
            <a:r>
              <a:rPr lang="en-US" sz="1800" dirty="0" err="1" smtClean="0"/>
              <a:t>bekerja</a:t>
            </a:r>
            <a:r>
              <a:rPr lang="en-US" sz="1800" dirty="0" smtClean="0"/>
              <a:t> </a:t>
            </a:r>
            <a:r>
              <a:rPr lang="en-US" sz="1800" dirty="0" err="1" smtClean="0"/>
              <a:t>sama</a:t>
            </a:r>
            <a:r>
              <a:rPr lang="en-US" sz="1800" dirty="0" smtClean="0"/>
              <a:t> </a:t>
            </a:r>
            <a:r>
              <a:rPr lang="en-US" sz="1800" dirty="0" err="1" smtClean="0"/>
              <a:t>dengan</a:t>
            </a:r>
            <a:r>
              <a:rPr lang="en-US" sz="1800" dirty="0" smtClean="0"/>
              <a:t> </a:t>
            </a:r>
            <a:r>
              <a:rPr lang="en-US" sz="1800" dirty="0" err="1" smtClean="0"/>
              <a:t>pemda</a:t>
            </a:r>
            <a:r>
              <a:rPr lang="en-US" sz="1800" dirty="0" smtClean="0"/>
              <a:t> </a:t>
            </a:r>
            <a:r>
              <a:rPr lang="en-US" sz="1800" dirty="0" err="1" smtClean="0"/>
              <a:t>Kabupaten</a:t>
            </a:r>
            <a:r>
              <a:rPr lang="en-US" sz="1800" dirty="0" smtClean="0"/>
              <a:t> </a:t>
            </a:r>
            <a:r>
              <a:rPr lang="en-US" sz="1800" dirty="0" err="1" smtClean="0"/>
              <a:t>Sikka</a:t>
            </a:r>
            <a:r>
              <a:rPr lang="en-US" sz="1800" dirty="0" smtClean="0"/>
              <a:t> </a:t>
            </a:r>
            <a:r>
              <a:rPr lang="en-US" sz="1800" dirty="0" err="1" smtClean="0"/>
              <a:t>untuk</a:t>
            </a:r>
            <a:r>
              <a:rPr lang="en-US" sz="1800" dirty="0" smtClean="0"/>
              <a:t> </a:t>
            </a:r>
            <a:r>
              <a:rPr lang="en-US" sz="1800" dirty="0" err="1" smtClean="0"/>
              <a:t>membuat</a:t>
            </a:r>
            <a:r>
              <a:rPr lang="en-US" sz="1800" dirty="0" smtClean="0"/>
              <a:t> </a:t>
            </a:r>
            <a:r>
              <a:rPr lang="en-US" sz="1800" dirty="0" err="1" smtClean="0"/>
              <a:t>penelitian</a:t>
            </a:r>
            <a:r>
              <a:rPr lang="en-US" sz="1800" dirty="0" smtClean="0"/>
              <a:t> </a:t>
            </a:r>
            <a:r>
              <a:rPr lang="en-US" sz="1800" dirty="0" err="1" smtClean="0"/>
              <a:t>masalah</a:t>
            </a:r>
            <a:r>
              <a:rPr lang="en-US" sz="1800" dirty="0" smtClean="0"/>
              <a:t> human trafficking </a:t>
            </a:r>
            <a:r>
              <a:rPr lang="en-US" sz="1800" dirty="0" err="1" smtClean="0"/>
              <a:t>di</a:t>
            </a:r>
            <a:r>
              <a:rPr lang="en-US" sz="1800" dirty="0" smtClean="0"/>
              <a:t> </a:t>
            </a:r>
            <a:r>
              <a:rPr lang="en-US" sz="1800" dirty="0" err="1" smtClean="0"/>
              <a:t>tujuh</a:t>
            </a:r>
            <a:r>
              <a:rPr lang="en-US" sz="1800" dirty="0" smtClean="0"/>
              <a:t> </a:t>
            </a:r>
            <a:r>
              <a:rPr lang="en-US" sz="1800" dirty="0" err="1" smtClean="0"/>
              <a:t>desa</a:t>
            </a:r>
            <a:r>
              <a:rPr lang="en-US" sz="1800" dirty="0" smtClean="0"/>
              <a:t> </a:t>
            </a:r>
            <a:r>
              <a:rPr lang="en-US" sz="1800" dirty="0" err="1" smtClean="0"/>
              <a:t>di</a:t>
            </a:r>
            <a:r>
              <a:rPr lang="en-US" sz="1800" dirty="0" smtClean="0"/>
              <a:t> </a:t>
            </a:r>
            <a:r>
              <a:rPr lang="en-US" sz="1800" dirty="0" err="1" smtClean="0"/>
              <a:t>tujuh</a:t>
            </a:r>
            <a:r>
              <a:rPr lang="en-US" sz="1800" dirty="0" smtClean="0"/>
              <a:t> </a:t>
            </a:r>
            <a:r>
              <a:rPr lang="en-US" sz="1800" dirty="0" err="1" smtClean="0"/>
              <a:t>kecamatan</a:t>
            </a:r>
            <a:r>
              <a:rPr lang="en-US" sz="1800" dirty="0" smtClean="0"/>
              <a:t> </a:t>
            </a:r>
            <a:r>
              <a:rPr lang="en-US" sz="1800" dirty="0" err="1" smtClean="0"/>
              <a:t>di</a:t>
            </a:r>
            <a:r>
              <a:rPr lang="en-US" sz="1800" dirty="0" smtClean="0"/>
              <a:t> </a:t>
            </a:r>
            <a:r>
              <a:rPr lang="en-US" sz="1800" dirty="0" err="1" smtClean="0"/>
              <a:t>Kab</a:t>
            </a:r>
            <a:r>
              <a:rPr lang="en-US" sz="1800" dirty="0" smtClean="0"/>
              <a:t>. </a:t>
            </a:r>
            <a:r>
              <a:rPr lang="en-US" sz="1800" dirty="0" err="1" smtClean="0"/>
              <a:t>Sikka</a:t>
            </a:r>
            <a:r>
              <a:rPr lang="en-US" sz="1800" dirty="0" smtClean="0"/>
              <a:t>.</a:t>
            </a:r>
          </a:p>
          <a:p>
            <a:pPr marL="1257300" lvl="2" indent="-457200">
              <a:buFont typeface="Wingdings" pitchFamily="2" charset="2"/>
              <a:buChar char="ü"/>
            </a:pPr>
            <a:r>
              <a:rPr lang="en-US" sz="1800" dirty="0" err="1" smtClean="0"/>
              <a:t>Hasilnya</a:t>
            </a:r>
            <a:r>
              <a:rPr lang="en-US" sz="1800" dirty="0" smtClean="0"/>
              <a:t>: LPPM STFK </a:t>
            </a:r>
            <a:r>
              <a:rPr lang="en-US" sz="1800" dirty="0" err="1" smtClean="0"/>
              <a:t>Ledalero</a:t>
            </a:r>
            <a:r>
              <a:rPr lang="en-US" sz="1800" dirty="0" smtClean="0"/>
              <a:t> </a:t>
            </a:r>
            <a:r>
              <a:rPr lang="en-US" sz="1800" dirty="0" err="1" smtClean="0"/>
              <a:t>menyusun</a:t>
            </a:r>
            <a:r>
              <a:rPr lang="en-US" sz="1800" dirty="0" smtClean="0"/>
              <a:t> NASKAH AKADEMIK </a:t>
            </a:r>
            <a:r>
              <a:rPr lang="en-US" sz="1800" dirty="0" err="1" smtClean="0"/>
              <a:t>sebagai</a:t>
            </a:r>
            <a:r>
              <a:rPr lang="en-US" sz="1800" dirty="0" smtClean="0"/>
              <a:t>  </a:t>
            </a:r>
            <a:r>
              <a:rPr lang="en-US" sz="1800" dirty="0" err="1" smtClean="0"/>
              <a:t>dasar</a:t>
            </a:r>
            <a:r>
              <a:rPr lang="en-US" sz="1800" dirty="0" smtClean="0"/>
              <a:t> </a:t>
            </a:r>
            <a:r>
              <a:rPr lang="en-US" sz="1800" dirty="0" err="1" smtClean="0"/>
              <a:t>penyusunan</a:t>
            </a:r>
            <a:r>
              <a:rPr lang="en-US" sz="1800" dirty="0" smtClean="0"/>
              <a:t> </a:t>
            </a:r>
            <a:r>
              <a:rPr lang="en-US" sz="1800" dirty="0" err="1" smtClean="0"/>
              <a:t>Perda</a:t>
            </a:r>
            <a:r>
              <a:rPr lang="en-US" sz="1800" dirty="0" smtClean="0"/>
              <a:t>  </a:t>
            </a:r>
            <a:r>
              <a:rPr lang="en-US" sz="1800" dirty="0" err="1" smtClean="0"/>
              <a:t>tentang</a:t>
            </a:r>
            <a:r>
              <a:rPr lang="en-US" sz="1800" dirty="0" smtClean="0"/>
              <a:t> PENCEGAHAN DAN PENANGANAN KORBAN PERDAGANGAN ORANG No. 7/2016 </a:t>
            </a:r>
            <a:r>
              <a:rPr lang="en-US" sz="1800" dirty="0" err="1" smtClean="0"/>
              <a:t>di</a:t>
            </a:r>
            <a:r>
              <a:rPr lang="en-US" sz="1800" dirty="0" smtClean="0"/>
              <a:t> </a:t>
            </a:r>
            <a:r>
              <a:rPr lang="en-US" sz="1800" dirty="0" err="1" smtClean="0"/>
              <a:t>Sikka</a:t>
            </a:r>
            <a:endParaRPr lang="en-US" sz="1800" dirty="0" smtClean="0"/>
          </a:p>
          <a:p>
            <a:pPr marL="857250" lvl="1" indent="-457200">
              <a:buFont typeface="Wingdings" pitchFamily="2" charset="2"/>
              <a:buChar char="§"/>
            </a:pPr>
            <a:r>
              <a:rPr lang="en-US" sz="1800" b="1" dirty="0" err="1" smtClean="0"/>
              <a:t>Edukasi</a:t>
            </a:r>
            <a:r>
              <a:rPr lang="en-US" sz="1800" b="1" dirty="0" smtClean="0"/>
              <a:t> </a:t>
            </a:r>
            <a:r>
              <a:rPr lang="en-US" sz="1800" b="1" dirty="0" err="1" smtClean="0"/>
              <a:t>Publik</a:t>
            </a:r>
            <a:r>
              <a:rPr lang="en-US" sz="1800" b="1" dirty="0" smtClean="0"/>
              <a:t>: </a:t>
            </a:r>
          </a:p>
          <a:p>
            <a:pPr marL="1257300" lvl="2" indent="-457200">
              <a:buFont typeface="Wingdings" pitchFamily="2" charset="2"/>
              <a:buChar char="ü"/>
            </a:pPr>
            <a:r>
              <a:rPr lang="en-US" sz="1800" dirty="0" smtClean="0"/>
              <a:t>STFK </a:t>
            </a:r>
            <a:r>
              <a:rPr lang="en-US" sz="1800" dirty="0" err="1" smtClean="0"/>
              <a:t>Ledalero</a:t>
            </a:r>
            <a:r>
              <a:rPr lang="en-US" sz="1800" dirty="0" smtClean="0"/>
              <a:t> </a:t>
            </a:r>
            <a:r>
              <a:rPr lang="en-US" sz="1800" dirty="0" err="1" smtClean="0"/>
              <a:t>selenggarakan</a:t>
            </a:r>
            <a:r>
              <a:rPr lang="en-US" sz="1800" dirty="0" smtClean="0"/>
              <a:t> seminar </a:t>
            </a:r>
            <a:r>
              <a:rPr lang="en-US" sz="1800" dirty="0" err="1" smtClean="0"/>
              <a:t>nasional</a:t>
            </a:r>
            <a:r>
              <a:rPr lang="en-US" sz="1800" dirty="0" smtClean="0"/>
              <a:t> </a:t>
            </a:r>
            <a:r>
              <a:rPr lang="en-US" sz="1800" dirty="0" err="1" smtClean="0"/>
              <a:t>ttng</a:t>
            </a:r>
            <a:r>
              <a:rPr lang="en-US" sz="1800" dirty="0" smtClean="0"/>
              <a:t> </a:t>
            </a:r>
            <a:r>
              <a:rPr lang="en-US" sz="1800" dirty="0" err="1" smtClean="0"/>
              <a:t>masalah</a:t>
            </a:r>
            <a:r>
              <a:rPr lang="en-US" sz="1800" dirty="0" smtClean="0"/>
              <a:t> human trafficking </a:t>
            </a:r>
            <a:r>
              <a:rPr lang="en-US" sz="1800" dirty="0" err="1" smtClean="0"/>
              <a:t>tahun</a:t>
            </a:r>
            <a:r>
              <a:rPr lang="en-US" sz="1800" dirty="0" smtClean="0"/>
              <a:t> 2017 </a:t>
            </a:r>
            <a:r>
              <a:rPr lang="en-US" sz="1800" dirty="0" err="1" smtClean="0"/>
              <a:t>ini</a:t>
            </a:r>
            <a:r>
              <a:rPr lang="en-US" sz="1800" dirty="0" smtClean="0"/>
              <a:t>.</a:t>
            </a:r>
          </a:p>
          <a:p>
            <a:pPr marL="1257300" lvl="2" indent="-457200">
              <a:buFont typeface="Wingdings" pitchFamily="2" charset="2"/>
              <a:buChar char="ü"/>
            </a:pPr>
            <a:r>
              <a:rPr lang="en-US" sz="1800" dirty="0" err="1" smtClean="0"/>
              <a:t>Penerbit</a:t>
            </a:r>
            <a:r>
              <a:rPr lang="en-US" sz="1800" dirty="0" smtClean="0"/>
              <a:t> </a:t>
            </a:r>
            <a:r>
              <a:rPr lang="en-US" sz="1800" dirty="0" err="1" smtClean="0"/>
              <a:t>Ledalero</a:t>
            </a:r>
            <a:r>
              <a:rPr lang="en-US" sz="1800" dirty="0" smtClean="0"/>
              <a:t> </a:t>
            </a:r>
            <a:r>
              <a:rPr lang="en-US" sz="1800" dirty="0" err="1" smtClean="0"/>
              <a:t>akan</a:t>
            </a:r>
            <a:r>
              <a:rPr lang="en-US" sz="1800" dirty="0" smtClean="0"/>
              <a:t> </a:t>
            </a:r>
            <a:r>
              <a:rPr lang="en-US" sz="1800" dirty="0" err="1" smtClean="0"/>
              <a:t>menerbitkan</a:t>
            </a:r>
            <a:r>
              <a:rPr lang="en-US" sz="1800" dirty="0" smtClean="0"/>
              <a:t> </a:t>
            </a:r>
            <a:r>
              <a:rPr lang="en-US" sz="1800" dirty="0" err="1" smtClean="0"/>
              <a:t>buku</a:t>
            </a:r>
            <a:r>
              <a:rPr lang="en-US" sz="1800" dirty="0" smtClean="0"/>
              <a:t>  </a:t>
            </a:r>
            <a:r>
              <a:rPr lang="en-US" sz="1800" dirty="0" err="1" smtClean="0"/>
              <a:t>dengan</a:t>
            </a:r>
            <a:r>
              <a:rPr lang="en-US" sz="1800" dirty="0" smtClean="0"/>
              <a:t> </a:t>
            </a:r>
            <a:r>
              <a:rPr lang="en-US" sz="1800" dirty="0" err="1" smtClean="0"/>
              <a:t>judul</a:t>
            </a:r>
            <a:r>
              <a:rPr lang="en-US" sz="1800" dirty="0" smtClean="0"/>
              <a:t> </a:t>
            </a:r>
            <a:r>
              <a:rPr lang="en-US" sz="1800" i="1" dirty="0" smtClean="0"/>
              <a:t>MANUSIA BUKAN KAMBING: </a:t>
            </a:r>
          </a:p>
          <a:p>
            <a:pPr marL="1257300" lvl="2" indent="-457200">
              <a:buFont typeface="Wingdings" pitchFamily="2" charset="2"/>
              <a:buChar char="ü"/>
            </a:pPr>
            <a:r>
              <a:rPr lang="en-US" sz="1800" i="1" dirty="0" smtClean="0"/>
              <a:t>BONGKAR  DAN BERANTAS KEJAHATAN PERDAGANGAN MANUSIA !</a:t>
            </a:r>
          </a:p>
          <a:p>
            <a:pPr marL="857250" lvl="1" indent="-457200">
              <a:buNone/>
            </a:pPr>
            <a:r>
              <a:rPr lang="en-US" sz="2000" dirty="0" smtClean="0"/>
              <a:t>     </a:t>
            </a:r>
          </a:p>
          <a:p>
            <a:pPr marL="457200" indent="-457200">
              <a:buNone/>
            </a:pPr>
            <a:endParaRPr lang="en-US" sz="2400" dirty="0" smtClean="0"/>
          </a:p>
          <a:p>
            <a:endParaRPr lang="en-US" sz="2400" dirty="0"/>
          </a:p>
        </p:txBody>
      </p:sp>
      <p:pic>
        <p:nvPicPr>
          <p:cNvPr id="1026" name="Picture 2" descr="630px-East_Nusa_Tenggara_regions_map"/>
          <p:cNvPicPr>
            <a:picLocks noChangeAspect="1" noChangeArrowheads="1"/>
          </p:cNvPicPr>
          <p:nvPr/>
        </p:nvPicPr>
        <p:blipFill>
          <a:blip r:embed="rId2"/>
          <a:srcRect/>
          <a:stretch>
            <a:fillRect/>
          </a:stretch>
        </p:blipFill>
        <p:spPr bwMode="auto">
          <a:xfrm>
            <a:off x="914400" y="152400"/>
            <a:ext cx="7391400" cy="1219200"/>
          </a:xfrm>
          <a:prstGeom prst="rect">
            <a:avLst/>
          </a:prstGeom>
          <a:noFill/>
        </p:spPr>
      </p:pic>
      <p:sp>
        <p:nvSpPr>
          <p:cNvPr id="6" name="Oval 5"/>
          <p:cNvSpPr/>
          <p:nvPr/>
        </p:nvSpPr>
        <p:spPr>
          <a:xfrm>
            <a:off x="4343400" y="3810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81600" y="381000"/>
            <a:ext cx="2286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91200" y="4572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24600" y="381000"/>
            <a:ext cx="1524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43000" y="304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34200" y="8382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7620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62400" y="8382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228600" cy="304800"/>
          </a:xfrm>
        </p:spPr>
        <p:txBody>
          <a:bodyPr>
            <a:normAutofit/>
          </a:bodyPr>
          <a:lstStyle/>
          <a:p>
            <a:pPr lvl="1"/>
            <a:r>
              <a:rPr lang="en-US" sz="800" dirty="0" smtClean="0"/>
              <a:t>.</a:t>
            </a:r>
          </a:p>
        </p:txBody>
      </p:sp>
      <p:sp>
        <p:nvSpPr>
          <p:cNvPr id="3" name="Content Placeholder 2"/>
          <p:cNvSpPr>
            <a:spLocks noGrp="1"/>
          </p:cNvSpPr>
          <p:nvPr>
            <p:ph idx="1"/>
          </p:nvPr>
        </p:nvSpPr>
        <p:spPr>
          <a:xfrm>
            <a:off x="152400" y="1524000"/>
            <a:ext cx="8839200" cy="5334000"/>
          </a:xfrm>
        </p:spPr>
        <p:txBody>
          <a:bodyPr>
            <a:normAutofit lnSpcReduction="10000"/>
          </a:bodyPr>
          <a:lstStyle/>
          <a:p>
            <a:pPr marL="457200" indent="-457200">
              <a:buNone/>
            </a:pPr>
            <a:r>
              <a:rPr lang="en-US" sz="2400" b="1" dirty="0" smtClean="0"/>
              <a:t>3.   MASALAH KORBAN PENYEBARAN HIV/AIDS</a:t>
            </a:r>
            <a:endParaRPr lang="en-US" sz="2400" dirty="0" smtClean="0"/>
          </a:p>
          <a:p>
            <a:pPr marL="857250" lvl="1" indent="-457200">
              <a:buFont typeface="Wingdings" pitchFamily="2" charset="2"/>
              <a:buChar char="§"/>
            </a:pPr>
            <a:r>
              <a:rPr lang="en-US" sz="2000" b="1" dirty="0" err="1" smtClean="0"/>
              <a:t>Fakta</a:t>
            </a:r>
            <a:r>
              <a:rPr lang="en-US" sz="2000" b="1" dirty="0" smtClean="0"/>
              <a:t>: </a:t>
            </a:r>
          </a:p>
          <a:p>
            <a:pPr marL="1257300" lvl="2" indent="-457200">
              <a:buFont typeface="Wingdings" pitchFamily="2" charset="2"/>
              <a:buChar char="ü"/>
            </a:pPr>
            <a:r>
              <a:rPr lang="en-US" sz="1800" dirty="0" smtClean="0"/>
              <a:t>NTT </a:t>
            </a:r>
            <a:r>
              <a:rPr lang="en-US" sz="1800" dirty="0" err="1" smtClean="0"/>
              <a:t>termasuk</a:t>
            </a:r>
            <a:r>
              <a:rPr lang="en-US" sz="1800" dirty="0" smtClean="0"/>
              <a:t> </a:t>
            </a:r>
            <a:r>
              <a:rPr lang="en-US" sz="1800" dirty="0" err="1" smtClean="0"/>
              <a:t>propinsi</a:t>
            </a:r>
            <a:r>
              <a:rPr lang="en-US" sz="1800" dirty="0" smtClean="0"/>
              <a:t> yang </a:t>
            </a:r>
            <a:r>
              <a:rPr lang="en-US" sz="1800" dirty="0" err="1" smtClean="0"/>
              <a:t>mempunyai</a:t>
            </a:r>
            <a:r>
              <a:rPr lang="en-US" sz="1800" dirty="0" smtClean="0"/>
              <a:t>  </a:t>
            </a:r>
            <a:r>
              <a:rPr lang="en-US" sz="1800" dirty="0" err="1" smtClean="0"/>
              <a:t>jumlah</a:t>
            </a:r>
            <a:r>
              <a:rPr lang="en-US" sz="1800" dirty="0" smtClean="0"/>
              <a:t> </a:t>
            </a:r>
            <a:r>
              <a:rPr lang="en-US" sz="1800" dirty="0" err="1" smtClean="0"/>
              <a:t>korban</a:t>
            </a:r>
            <a:r>
              <a:rPr lang="en-US" sz="1800" dirty="0" smtClean="0"/>
              <a:t> HIV/AIDs </a:t>
            </a:r>
            <a:r>
              <a:rPr lang="en-US" sz="1800" dirty="0" err="1" smtClean="0"/>
              <a:t>di</a:t>
            </a:r>
            <a:r>
              <a:rPr lang="en-US" sz="1800" dirty="0" smtClean="0"/>
              <a:t> Indonesia </a:t>
            </a:r>
            <a:r>
              <a:rPr lang="en-US" sz="1800" dirty="0" err="1" smtClean="0"/>
              <a:t>stelah</a:t>
            </a:r>
            <a:r>
              <a:rPr lang="en-US" sz="1800" dirty="0" smtClean="0"/>
              <a:t> </a:t>
            </a:r>
            <a:r>
              <a:rPr lang="en-US" sz="1800" dirty="0" err="1" smtClean="0"/>
              <a:t>Propinsi</a:t>
            </a:r>
            <a:r>
              <a:rPr lang="en-US" sz="1800" dirty="0" smtClean="0"/>
              <a:t> Papua.  </a:t>
            </a:r>
          </a:p>
          <a:p>
            <a:pPr marL="857250" lvl="1" indent="-457200">
              <a:buFont typeface="Wingdings" pitchFamily="2" charset="2"/>
              <a:buChar char="§"/>
            </a:pPr>
            <a:r>
              <a:rPr lang="en-US" sz="1800" b="1" dirty="0" err="1" smtClean="0"/>
              <a:t>Tanggapan</a:t>
            </a:r>
            <a:r>
              <a:rPr lang="en-US" sz="1800" b="1" dirty="0" smtClean="0"/>
              <a:t> pastoral </a:t>
            </a:r>
            <a:r>
              <a:rPr lang="en-US" sz="1800" b="1" dirty="0" err="1" smtClean="0"/>
              <a:t>misioner</a:t>
            </a:r>
            <a:r>
              <a:rPr lang="en-US" sz="1800" b="1" dirty="0" smtClean="0"/>
              <a:t> </a:t>
            </a:r>
            <a:r>
              <a:rPr lang="en-US" sz="1800" b="1" dirty="0" err="1" smtClean="0"/>
              <a:t>Gereja</a:t>
            </a:r>
            <a:r>
              <a:rPr lang="en-US" sz="1800" b="1" dirty="0" smtClean="0"/>
              <a:t>: </a:t>
            </a:r>
          </a:p>
          <a:p>
            <a:pPr marL="1257300" lvl="2" indent="-457200">
              <a:buFont typeface="Wingdings" pitchFamily="2" charset="2"/>
              <a:buChar char="ü"/>
            </a:pPr>
            <a:r>
              <a:rPr lang="en-US" sz="1800" dirty="0" err="1" smtClean="0"/>
              <a:t>Provinsi</a:t>
            </a:r>
            <a:r>
              <a:rPr lang="en-US" sz="1800" dirty="0" smtClean="0"/>
              <a:t> SVD  </a:t>
            </a:r>
            <a:r>
              <a:rPr lang="en-US" sz="1800" dirty="0" err="1" smtClean="0"/>
              <a:t>membuka</a:t>
            </a:r>
            <a:r>
              <a:rPr lang="en-US" sz="1800" dirty="0" smtClean="0"/>
              <a:t> </a:t>
            </a:r>
            <a:r>
              <a:rPr lang="en-US" sz="1800" dirty="0" err="1" smtClean="0"/>
              <a:t>shelte</a:t>
            </a:r>
            <a:r>
              <a:rPr lang="en-US" sz="1800" dirty="0" smtClean="0"/>
              <a:t> </a:t>
            </a:r>
            <a:r>
              <a:rPr lang="en-US" sz="1800" dirty="0" err="1" smtClean="0"/>
              <a:t>pendampingan</a:t>
            </a:r>
            <a:r>
              <a:rPr lang="en-US" sz="1800" dirty="0" smtClean="0"/>
              <a:t>  pastoral </a:t>
            </a:r>
            <a:r>
              <a:rPr lang="en-US" sz="1800" dirty="0" err="1" smtClean="0"/>
              <a:t>untuk</a:t>
            </a:r>
            <a:r>
              <a:rPr lang="en-US" sz="1800" dirty="0" smtClean="0"/>
              <a:t> </a:t>
            </a:r>
            <a:r>
              <a:rPr lang="en-US" sz="1800" dirty="0" err="1" smtClean="0"/>
              <a:t>para</a:t>
            </a:r>
            <a:r>
              <a:rPr lang="en-US" sz="1800" dirty="0" smtClean="0"/>
              <a:t> ODHA  </a:t>
            </a:r>
            <a:r>
              <a:rPr lang="en-US" sz="1800" dirty="0" err="1" smtClean="0"/>
              <a:t>di</a:t>
            </a:r>
            <a:r>
              <a:rPr lang="en-US" sz="1800" dirty="0" smtClean="0"/>
              <a:t>  </a:t>
            </a:r>
            <a:r>
              <a:rPr lang="en-US" sz="1800" dirty="0" err="1" smtClean="0"/>
              <a:t>Maumere</a:t>
            </a:r>
            <a:r>
              <a:rPr lang="en-US" sz="1800" dirty="0" smtClean="0"/>
              <a:t>.</a:t>
            </a:r>
          </a:p>
          <a:p>
            <a:pPr marL="1257300" lvl="2" indent="-457200">
              <a:buFont typeface="Wingdings" pitchFamily="2" charset="2"/>
              <a:buChar char="ü"/>
            </a:pPr>
            <a:r>
              <a:rPr lang="en-US" sz="1800" dirty="0" err="1" smtClean="0"/>
              <a:t>Masalah</a:t>
            </a:r>
            <a:r>
              <a:rPr lang="en-US" sz="1800" dirty="0" smtClean="0"/>
              <a:t> HIV/AIDS </a:t>
            </a:r>
            <a:r>
              <a:rPr lang="en-US" sz="1800" dirty="0" err="1" smtClean="0"/>
              <a:t>menjadi</a:t>
            </a:r>
            <a:r>
              <a:rPr lang="en-US" sz="1800" dirty="0" smtClean="0"/>
              <a:t> </a:t>
            </a:r>
            <a:r>
              <a:rPr lang="en-US" sz="1800" dirty="0" err="1" smtClean="0"/>
              <a:t>salah</a:t>
            </a:r>
            <a:r>
              <a:rPr lang="en-US" sz="1800" dirty="0" smtClean="0"/>
              <a:t> </a:t>
            </a:r>
            <a:r>
              <a:rPr lang="en-US" sz="1800" dirty="0" err="1" smtClean="0"/>
              <a:t>satu</a:t>
            </a:r>
            <a:r>
              <a:rPr lang="en-US" sz="1800" dirty="0" smtClean="0"/>
              <a:t> </a:t>
            </a:r>
            <a:r>
              <a:rPr lang="en-US" sz="1800" dirty="0" err="1" smtClean="0"/>
              <a:t>bahan</a:t>
            </a:r>
            <a:r>
              <a:rPr lang="en-US" sz="1800" dirty="0" smtClean="0"/>
              <a:t> </a:t>
            </a:r>
            <a:r>
              <a:rPr lang="en-US" sz="1800" dirty="0" err="1" smtClean="0"/>
              <a:t>katekese</a:t>
            </a:r>
            <a:r>
              <a:rPr lang="en-US" sz="1800" dirty="0" smtClean="0"/>
              <a:t> </a:t>
            </a:r>
            <a:r>
              <a:rPr lang="en-US" sz="1800" dirty="0" err="1" smtClean="0"/>
              <a:t>para</a:t>
            </a:r>
            <a:r>
              <a:rPr lang="en-US" sz="1800" dirty="0" smtClean="0"/>
              <a:t> </a:t>
            </a:r>
            <a:r>
              <a:rPr lang="en-US" sz="1800" dirty="0" err="1" smtClean="0"/>
              <a:t>frater</a:t>
            </a:r>
            <a:r>
              <a:rPr lang="en-US" sz="1800" dirty="0" smtClean="0"/>
              <a:t> </a:t>
            </a:r>
            <a:r>
              <a:rPr lang="en-US" sz="1800" dirty="0" err="1" smtClean="0"/>
              <a:t>Seminari</a:t>
            </a:r>
            <a:r>
              <a:rPr lang="en-US" sz="1800" dirty="0" smtClean="0"/>
              <a:t> </a:t>
            </a:r>
            <a:r>
              <a:rPr lang="en-US" sz="1800" dirty="0" err="1" smtClean="0"/>
              <a:t>Tinggi</a:t>
            </a:r>
            <a:r>
              <a:rPr lang="en-US" sz="1800" dirty="0" smtClean="0"/>
              <a:t> </a:t>
            </a:r>
            <a:r>
              <a:rPr lang="en-US" sz="1800" dirty="0" err="1" smtClean="0"/>
              <a:t>Ledalero</a:t>
            </a:r>
            <a:r>
              <a:rPr lang="en-US" sz="1800" dirty="0" smtClean="0"/>
              <a:t> </a:t>
            </a:r>
            <a:r>
              <a:rPr lang="en-US" sz="1800" dirty="0" err="1" smtClean="0"/>
              <a:t>setiap</a:t>
            </a:r>
            <a:r>
              <a:rPr lang="en-US" sz="1800" dirty="0" smtClean="0"/>
              <a:t>  kali </a:t>
            </a:r>
            <a:r>
              <a:rPr lang="en-US" sz="1800" dirty="0" err="1" smtClean="0"/>
              <a:t>mereka</a:t>
            </a:r>
            <a:r>
              <a:rPr lang="en-US" sz="1800" dirty="0" smtClean="0"/>
              <a:t>  live-in </a:t>
            </a:r>
            <a:r>
              <a:rPr lang="en-US" sz="1800" dirty="0" err="1" smtClean="0"/>
              <a:t>atau</a:t>
            </a:r>
            <a:r>
              <a:rPr lang="en-US" sz="1800" dirty="0" smtClean="0"/>
              <a:t> </a:t>
            </a:r>
            <a:r>
              <a:rPr lang="en-US" sz="1800" dirty="0" err="1" smtClean="0"/>
              <a:t>mengadakan</a:t>
            </a:r>
            <a:r>
              <a:rPr lang="en-US" sz="1800" dirty="0" smtClean="0"/>
              <a:t> </a:t>
            </a:r>
            <a:r>
              <a:rPr lang="en-US" sz="1800" dirty="0" err="1" smtClean="0"/>
              <a:t>kunjungan</a:t>
            </a:r>
            <a:r>
              <a:rPr lang="en-US" sz="1800" dirty="0" smtClean="0"/>
              <a:t> pastoral </a:t>
            </a:r>
            <a:r>
              <a:rPr lang="en-US" sz="1800" dirty="0" err="1" smtClean="0"/>
              <a:t>ke</a:t>
            </a:r>
            <a:r>
              <a:rPr lang="en-US" sz="1800" dirty="0" smtClean="0"/>
              <a:t> </a:t>
            </a:r>
            <a:r>
              <a:rPr lang="en-US" sz="1800" dirty="0" err="1" smtClean="0"/>
              <a:t>paroki-paroki</a:t>
            </a:r>
            <a:r>
              <a:rPr lang="en-US" sz="1800" dirty="0" smtClean="0"/>
              <a:t> se-NTT. </a:t>
            </a:r>
          </a:p>
          <a:p>
            <a:pPr marL="857250" lvl="1" indent="-457200">
              <a:buFont typeface="Wingdings" pitchFamily="2" charset="2"/>
              <a:buChar char="§"/>
            </a:pPr>
            <a:r>
              <a:rPr lang="en-US" sz="1800" b="1" dirty="0" err="1" smtClean="0"/>
              <a:t>Tanggapan</a:t>
            </a:r>
            <a:r>
              <a:rPr lang="en-US" sz="1800" b="1" dirty="0" smtClean="0"/>
              <a:t> </a:t>
            </a:r>
            <a:r>
              <a:rPr lang="en-US" sz="1800" b="1" dirty="0" err="1" smtClean="0"/>
              <a:t>pada</a:t>
            </a:r>
            <a:r>
              <a:rPr lang="en-US" sz="1800" b="1" dirty="0" smtClean="0"/>
              <a:t> level </a:t>
            </a:r>
            <a:r>
              <a:rPr lang="en-US" sz="1800" b="1" dirty="0" err="1" smtClean="0"/>
              <a:t>akademis</a:t>
            </a:r>
            <a:r>
              <a:rPr lang="en-US" sz="1800" b="1" dirty="0" smtClean="0"/>
              <a:t>: </a:t>
            </a:r>
          </a:p>
          <a:p>
            <a:pPr marL="1257300" lvl="2" indent="-457200">
              <a:buFont typeface="Wingdings" pitchFamily="2" charset="2"/>
              <a:buChar char="ü"/>
            </a:pPr>
            <a:r>
              <a:rPr lang="en-US" sz="1800" dirty="0" smtClean="0"/>
              <a:t>STFK </a:t>
            </a:r>
            <a:r>
              <a:rPr lang="en-US" sz="1800" dirty="0" err="1" smtClean="0"/>
              <a:t>Ledalero</a:t>
            </a:r>
            <a:r>
              <a:rPr lang="en-US" sz="1800" dirty="0" smtClean="0"/>
              <a:t> </a:t>
            </a:r>
            <a:r>
              <a:rPr lang="en-US" sz="1800" dirty="0" err="1" smtClean="0"/>
              <a:t>selenggarakan</a:t>
            </a:r>
            <a:r>
              <a:rPr lang="en-US" sz="1800" dirty="0" smtClean="0"/>
              <a:t> seminar </a:t>
            </a:r>
            <a:r>
              <a:rPr lang="en-US" sz="1800" dirty="0" err="1" smtClean="0"/>
              <a:t>nasional</a:t>
            </a:r>
            <a:r>
              <a:rPr lang="en-US" sz="1800" dirty="0" smtClean="0"/>
              <a:t> </a:t>
            </a:r>
            <a:r>
              <a:rPr lang="en-US" sz="1800" dirty="0" err="1" smtClean="0"/>
              <a:t>tentang</a:t>
            </a:r>
            <a:r>
              <a:rPr lang="en-US" sz="1800" dirty="0" smtClean="0"/>
              <a:t>  </a:t>
            </a:r>
            <a:r>
              <a:rPr lang="en-US" sz="1800" dirty="0" err="1" smtClean="0"/>
              <a:t>masalah</a:t>
            </a:r>
            <a:r>
              <a:rPr lang="en-US" sz="1800" dirty="0" smtClean="0"/>
              <a:t> HIV/AIDS </a:t>
            </a:r>
            <a:r>
              <a:rPr lang="en-US" sz="1800" dirty="0" err="1" smtClean="0"/>
              <a:t>thn</a:t>
            </a:r>
            <a:r>
              <a:rPr lang="en-US" sz="1800" dirty="0" smtClean="0"/>
              <a:t> 2017 </a:t>
            </a:r>
          </a:p>
          <a:p>
            <a:pPr marL="514350" indent="-514350">
              <a:buAutoNum type="arabicPeriod" startAt="4"/>
            </a:pPr>
            <a:r>
              <a:rPr lang="en-US" sz="2600" dirty="0" smtClean="0"/>
              <a:t>MASALAH KDRT </a:t>
            </a:r>
          </a:p>
          <a:p>
            <a:pPr marL="514350" indent="-514350">
              <a:buAutoNum type="arabicPeriod" startAt="4"/>
            </a:pPr>
            <a:r>
              <a:rPr lang="en-US" sz="2600" dirty="0" smtClean="0"/>
              <a:t>DIALOG KERJASAMA LINTAS AGAMA</a:t>
            </a:r>
          </a:p>
          <a:p>
            <a:pPr marL="514350" indent="-514350">
              <a:buAutoNum type="arabicPeriod" startAt="4"/>
            </a:pPr>
            <a:r>
              <a:rPr lang="en-US" sz="2600" dirty="0" smtClean="0"/>
              <a:t>ETC….</a:t>
            </a:r>
            <a:endParaRPr lang="en-US" dirty="0" smtClean="0"/>
          </a:p>
          <a:p>
            <a:pPr marL="457200" indent="-457200">
              <a:buNone/>
            </a:pPr>
            <a:endParaRPr lang="en-US" sz="2400" dirty="0" smtClean="0"/>
          </a:p>
          <a:p>
            <a:endParaRPr lang="en-US" sz="2400" dirty="0"/>
          </a:p>
        </p:txBody>
      </p:sp>
      <p:pic>
        <p:nvPicPr>
          <p:cNvPr id="1026" name="Picture 2" descr="630px-East_Nusa_Tenggara_regions_map"/>
          <p:cNvPicPr>
            <a:picLocks noChangeAspect="1" noChangeArrowheads="1"/>
          </p:cNvPicPr>
          <p:nvPr/>
        </p:nvPicPr>
        <p:blipFill>
          <a:blip r:embed="rId2"/>
          <a:srcRect/>
          <a:stretch>
            <a:fillRect/>
          </a:stretch>
        </p:blipFill>
        <p:spPr bwMode="auto">
          <a:xfrm>
            <a:off x="914400" y="152400"/>
            <a:ext cx="7391400" cy="1219200"/>
          </a:xfrm>
          <a:prstGeom prst="rect">
            <a:avLst/>
          </a:prstGeom>
          <a:noFill/>
        </p:spPr>
      </p:pic>
      <p:sp>
        <p:nvSpPr>
          <p:cNvPr id="6" name="Oval 5"/>
          <p:cNvSpPr/>
          <p:nvPr/>
        </p:nvSpPr>
        <p:spPr>
          <a:xfrm>
            <a:off x="4343400" y="3810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81600" y="381000"/>
            <a:ext cx="2286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91200" y="4572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24600" y="381000"/>
            <a:ext cx="1524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43000" y="304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34200" y="8382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7620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62400" y="8382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lvl="1"/>
            <a:r>
              <a:rPr lang="en-US" b="1" dirty="0" err="1" smtClean="0"/>
              <a:t>Pertanyaan</a:t>
            </a:r>
            <a:r>
              <a:rPr lang="en-US" b="1" dirty="0" smtClean="0"/>
              <a:t> II: </a:t>
            </a:r>
            <a:r>
              <a:rPr lang="en-US" b="1" dirty="0" err="1" smtClean="0"/>
              <a:t>Apa</a:t>
            </a:r>
            <a:r>
              <a:rPr lang="en-US" b="1" dirty="0" smtClean="0"/>
              <a:t> </a:t>
            </a:r>
            <a:r>
              <a:rPr lang="en-US" b="1" dirty="0" err="1" smtClean="0"/>
              <a:t>faktor-faktor</a:t>
            </a:r>
            <a:r>
              <a:rPr lang="en-US" b="1" dirty="0" smtClean="0"/>
              <a:t> yang </a:t>
            </a:r>
            <a:r>
              <a:rPr lang="en-US" b="1" dirty="0" err="1" smtClean="0"/>
              <a:t>menghambat</a:t>
            </a:r>
            <a:r>
              <a:rPr lang="en-US" b="1" dirty="0" smtClean="0"/>
              <a:t> </a:t>
            </a:r>
            <a:r>
              <a:rPr lang="en-US" b="1" dirty="0" err="1" smtClean="0"/>
              <a:t>dan</a:t>
            </a:r>
            <a:r>
              <a:rPr lang="en-US" b="1" dirty="0" smtClean="0"/>
              <a:t> </a:t>
            </a:r>
            <a:r>
              <a:rPr lang="en-US" b="1" dirty="0" err="1" smtClean="0"/>
              <a:t>mendukung</a:t>
            </a:r>
            <a:r>
              <a:rPr lang="en-US" b="1" dirty="0" smtClean="0"/>
              <a:t> </a:t>
            </a:r>
            <a:r>
              <a:rPr lang="en-US" dirty="0" err="1" smtClean="0"/>
              <a:t>peningkatan</a:t>
            </a:r>
            <a:r>
              <a:rPr lang="en-US" dirty="0" smtClean="0"/>
              <a:t> </a:t>
            </a:r>
            <a:r>
              <a:rPr lang="en-US" dirty="0" err="1" smtClean="0"/>
              <a:t>kesadaran</a:t>
            </a:r>
            <a:r>
              <a:rPr lang="en-US" dirty="0" smtClean="0"/>
              <a:t> </a:t>
            </a:r>
            <a:r>
              <a:rPr lang="en-US" dirty="0" err="1" smtClean="0"/>
              <a:t>akan</a:t>
            </a:r>
            <a:r>
              <a:rPr lang="en-US" dirty="0" smtClean="0"/>
              <a:t> </a:t>
            </a:r>
            <a:r>
              <a:rPr lang="en-US" dirty="0" err="1" smtClean="0"/>
              <a:t>keberadaan</a:t>
            </a:r>
            <a:r>
              <a:rPr lang="en-US" dirty="0" smtClean="0"/>
              <a:t> </a:t>
            </a:r>
            <a:r>
              <a:rPr lang="en-US" dirty="0" err="1" smtClean="0"/>
              <a:t>anggota</a:t>
            </a:r>
            <a:r>
              <a:rPr lang="en-US" dirty="0" smtClean="0"/>
              <a:t> </a:t>
            </a:r>
            <a:r>
              <a:rPr lang="en-US" dirty="0" err="1" smtClean="0"/>
              <a:t>Gereja</a:t>
            </a:r>
            <a:r>
              <a:rPr lang="en-US" dirty="0" smtClean="0"/>
              <a:t> </a:t>
            </a:r>
            <a:r>
              <a:rPr lang="en-US" dirty="0" err="1" smtClean="0"/>
              <a:t>sebagai</a:t>
            </a:r>
            <a:r>
              <a:rPr lang="en-US" dirty="0" smtClean="0"/>
              <a:t> </a:t>
            </a:r>
            <a:r>
              <a:rPr lang="en-US" dirty="0" err="1" smtClean="0"/>
              <a:t>misionaris</a:t>
            </a:r>
            <a:r>
              <a:rPr lang="en-US" dirty="0" smtClean="0"/>
              <a:t> </a:t>
            </a:r>
            <a:r>
              <a:rPr lang="en-US" dirty="0" err="1" smtClean="0"/>
              <a:t>dan</a:t>
            </a:r>
            <a:r>
              <a:rPr lang="en-US" dirty="0" smtClean="0"/>
              <a:t> </a:t>
            </a:r>
            <a:r>
              <a:rPr lang="en-US" dirty="0" err="1" smtClean="0"/>
              <a:t>penyebarluasan</a:t>
            </a:r>
            <a:r>
              <a:rPr lang="en-US" dirty="0" smtClean="0"/>
              <a:t> </a:t>
            </a:r>
            <a:r>
              <a:rPr lang="en-US" dirty="0" err="1" smtClean="0"/>
              <a:t>semangat</a:t>
            </a:r>
            <a:r>
              <a:rPr lang="en-US" dirty="0" smtClean="0"/>
              <a:t> </a:t>
            </a:r>
            <a:r>
              <a:rPr lang="en-US" dirty="0" err="1" smtClean="0"/>
              <a:t>misioner</a:t>
            </a:r>
            <a:r>
              <a:rPr lang="en-US" dirty="0" smtClean="0"/>
              <a:t> </a:t>
            </a:r>
            <a:r>
              <a:rPr lang="en-US" dirty="0" err="1" smtClean="0"/>
              <a:t>dari</a:t>
            </a:r>
            <a:r>
              <a:rPr lang="en-US" dirty="0" smtClean="0"/>
              <a:t> </a:t>
            </a:r>
            <a:r>
              <a:rPr lang="en-US" dirty="0" err="1" smtClean="0"/>
              <a:t>Gereja</a:t>
            </a:r>
            <a:r>
              <a:rPr lang="en-US" dirty="0" smtClean="0"/>
              <a:t> </a:t>
            </a:r>
            <a:r>
              <a:rPr lang="en-US" dirty="0" err="1" smtClean="0"/>
              <a:t>Katolik</a:t>
            </a:r>
            <a:r>
              <a:rPr lang="en-US" dirty="0" smtClean="0"/>
              <a:t> </a:t>
            </a:r>
            <a:r>
              <a:rPr lang="en-US" dirty="0" err="1" smtClean="0"/>
              <a:t>Regio</a:t>
            </a:r>
            <a:r>
              <a:rPr lang="en-US" dirty="0" smtClean="0"/>
              <a:t> </a:t>
            </a:r>
            <a:r>
              <a:rPr lang="en-US" dirty="0" err="1" smtClean="0"/>
              <a:t>Nusra</a:t>
            </a:r>
            <a:r>
              <a:rPr lang="en-US" dirty="0" smtClean="0"/>
              <a:t>?</a:t>
            </a:r>
          </a:p>
        </p:txBody>
      </p:sp>
      <p:sp>
        <p:nvSpPr>
          <p:cNvPr id="3" name="Content Placeholder 2"/>
          <p:cNvSpPr>
            <a:spLocks noGrp="1"/>
          </p:cNvSpPr>
          <p:nvPr>
            <p:ph idx="1"/>
          </p:nvPr>
        </p:nvSpPr>
        <p:spPr>
          <a:xfrm>
            <a:off x="152400" y="990600"/>
            <a:ext cx="8839200" cy="5638800"/>
          </a:xfrm>
        </p:spPr>
        <p:txBody>
          <a:bodyPr>
            <a:normAutofit fontScale="70000" lnSpcReduction="20000"/>
          </a:bodyPr>
          <a:lstStyle/>
          <a:p>
            <a:pPr marL="457200" indent="-457200">
              <a:buAutoNum type="arabicPeriod"/>
            </a:pPr>
            <a:r>
              <a:rPr lang="en-US" sz="2400" b="1" dirty="0" smtClean="0"/>
              <a:t>BELUM ADA ANIMASI CUKUP MEMADAI  TENTANG HAL INI</a:t>
            </a:r>
          </a:p>
          <a:p>
            <a:pPr marL="857250" lvl="1" indent="-457200">
              <a:buFont typeface="Wingdings" pitchFamily="2" charset="2"/>
              <a:buChar char="§"/>
            </a:pPr>
            <a:r>
              <a:rPr lang="en-US" b="1" dirty="0" err="1" smtClean="0"/>
              <a:t>Menurut</a:t>
            </a:r>
            <a:r>
              <a:rPr lang="en-US" b="1" dirty="0" smtClean="0"/>
              <a:t> </a:t>
            </a:r>
            <a:r>
              <a:rPr lang="en-US" b="1" dirty="0" err="1" smtClean="0"/>
              <a:t>saya</a:t>
            </a:r>
            <a:r>
              <a:rPr lang="en-US" b="1" dirty="0" smtClean="0"/>
              <a:t>, paling </a:t>
            </a:r>
            <a:r>
              <a:rPr lang="en-US" b="1" dirty="0" err="1" smtClean="0"/>
              <a:t>kurang</a:t>
            </a:r>
            <a:r>
              <a:rPr lang="en-US" b="1" dirty="0" smtClean="0"/>
              <a:t> </a:t>
            </a:r>
            <a:r>
              <a:rPr lang="en-US" b="1" dirty="0" err="1" smtClean="0"/>
              <a:t>untuk</a:t>
            </a:r>
            <a:r>
              <a:rPr lang="en-US" b="1" dirty="0" smtClean="0"/>
              <a:t> </a:t>
            </a:r>
            <a:r>
              <a:rPr lang="en-US" b="1" dirty="0" err="1" smtClean="0"/>
              <a:t>Gereja</a:t>
            </a:r>
            <a:r>
              <a:rPr lang="en-US" b="1" dirty="0" smtClean="0"/>
              <a:t> </a:t>
            </a:r>
            <a:r>
              <a:rPr lang="en-US" b="1" dirty="0" err="1" smtClean="0"/>
              <a:t>Katolik</a:t>
            </a:r>
            <a:r>
              <a:rPr lang="en-US" b="1" dirty="0" smtClean="0"/>
              <a:t> </a:t>
            </a:r>
            <a:r>
              <a:rPr lang="en-US" b="1" dirty="0" err="1" smtClean="0"/>
              <a:t>Regio</a:t>
            </a:r>
            <a:r>
              <a:rPr lang="en-US" b="1" dirty="0" smtClean="0"/>
              <a:t> </a:t>
            </a:r>
            <a:r>
              <a:rPr lang="en-US" b="1" dirty="0" err="1" smtClean="0"/>
              <a:t>Nusra</a:t>
            </a:r>
            <a:r>
              <a:rPr lang="en-US" b="1" dirty="0" smtClean="0"/>
              <a:t>, </a:t>
            </a:r>
            <a:r>
              <a:rPr lang="en-US" dirty="0" err="1" smtClean="0"/>
              <a:t>kita</a:t>
            </a:r>
            <a:r>
              <a:rPr lang="en-US" dirty="0" smtClean="0"/>
              <a:t> </a:t>
            </a:r>
            <a:r>
              <a:rPr lang="en-US" dirty="0" err="1" smtClean="0"/>
              <a:t>tidak</a:t>
            </a:r>
            <a:r>
              <a:rPr lang="en-US" dirty="0" smtClean="0"/>
              <a:t> </a:t>
            </a:r>
            <a:r>
              <a:rPr lang="en-US" dirty="0" err="1" smtClean="0"/>
              <a:t>bisa</a:t>
            </a:r>
            <a:r>
              <a:rPr lang="en-US" dirty="0" smtClean="0"/>
              <a:t> </a:t>
            </a:r>
            <a:r>
              <a:rPr lang="en-US" dirty="0" err="1" smtClean="0"/>
              <a:t>lompat</a:t>
            </a:r>
            <a:r>
              <a:rPr lang="en-US" dirty="0" smtClean="0"/>
              <a:t> </a:t>
            </a:r>
            <a:r>
              <a:rPr lang="en-US" dirty="0" err="1" smtClean="0"/>
              <a:t>berbicara</a:t>
            </a:r>
            <a:r>
              <a:rPr lang="en-US" dirty="0" smtClean="0"/>
              <a:t> </a:t>
            </a:r>
            <a:r>
              <a:rPr lang="en-US" dirty="0" err="1" smtClean="0"/>
              <a:t>tentang</a:t>
            </a:r>
            <a:r>
              <a:rPr lang="en-US" dirty="0" smtClean="0"/>
              <a:t> </a:t>
            </a:r>
            <a:r>
              <a:rPr lang="en-US" b="1" dirty="0" err="1" smtClean="0"/>
              <a:t>faktor-faktor</a:t>
            </a:r>
            <a:r>
              <a:rPr lang="en-US" b="1" dirty="0" smtClean="0"/>
              <a:t> </a:t>
            </a:r>
            <a:r>
              <a:rPr lang="en-US" b="1" dirty="0" err="1" smtClean="0"/>
              <a:t>penduduk</a:t>
            </a:r>
            <a:r>
              <a:rPr lang="en-US" b="1" dirty="0" smtClean="0"/>
              <a:t> </a:t>
            </a:r>
            <a:r>
              <a:rPr lang="en-US" dirty="0" err="1" smtClean="0"/>
              <a:t>dan</a:t>
            </a:r>
            <a:r>
              <a:rPr lang="en-US" dirty="0" smtClean="0"/>
              <a:t> </a:t>
            </a:r>
            <a:r>
              <a:rPr lang="en-US" b="1" dirty="0" err="1" smtClean="0"/>
              <a:t>faktor-faktor</a:t>
            </a:r>
            <a:r>
              <a:rPr lang="en-US" b="1" dirty="0" smtClean="0"/>
              <a:t> </a:t>
            </a:r>
            <a:r>
              <a:rPr lang="en-US" b="1" dirty="0" err="1" smtClean="0"/>
              <a:t>penghambat</a:t>
            </a:r>
            <a:r>
              <a:rPr lang="en-US" b="1" dirty="0" smtClean="0"/>
              <a:t> </a:t>
            </a:r>
            <a:r>
              <a:rPr lang="en-US" dirty="0" err="1" smtClean="0"/>
              <a:t>soal</a:t>
            </a:r>
            <a:r>
              <a:rPr lang="en-US" dirty="0" smtClean="0"/>
              <a:t> </a:t>
            </a:r>
            <a:r>
              <a:rPr lang="en-US" dirty="0" err="1" smtClean="0"/>
              <a:t>peningkatan</a:t>
            </a:r>
            <a:r>
              <a:rPr lang="en-US" dirty="0" smtClean="0"/>
              <a:t> </a:t>
            </a:r>
            <a:r>
              <a:rPr lang="en-US" dirty="0" err="1" smtClean="0"/>
              <a:t>kesadaran</a:t>
            </a:r>
            <a:r>
              <a:rPr lang="en-US" dirty="0" smtClean="0"/>
              <a:t> </a:t>
            </a:r>
            <a:r>
              <a:rPr lang="en-US" dirty="0" err="1" smtClean="0"/>
              <a:t>misioner</a:t>
            </a:r>
            <a:r>
              <a:rPr lang="en-US" dirty="0" smtClean="0"/>
              <a:t> </a:t>
            </a:r>
            <a:r>
              <a:rPr lang="en-US" dirty="0" err="1" smtClean="0"/>
              <a:t>umat</a:t>
            </a:r>
            <a:r>
              <a:rPr lang="en-US" dirty="0" smtClean="0"/>
              <a:t>: </a:t>
            </a:r>
            <a:r>
              <a:rPr lang="en-US" dirty="0" err="1" smtClean="0"/>
              <a:t>bahwa</a:t>
            </a:r>
            <a:r>
              <a:rPr lang="en-US" dirty="0" smtClean="0"/>
              <a:t> </a:t>
            </a:r>
            <a:r>
              <a:rPr lang="en-US" b="1" dirty="0" err="1" smtClean="0"/>
              <a:t>mereka</a:t>
            </a:r>
            <a:r>
              <a:rPr lang="en-US" b="1" dirty="0" smtClean="0"/>
              <a:t> </a:t>
            </a:r>
            <a:r>
              <a:rPr lang="en-US" b="1" dirty="0" err="1" smtClean="0"/>
              <a:t>semua</a:t>
            </a:r>
            <a:r>
              <a:rPr lang="en-US" b="1" dirty="0" smtClean="0"/>
              <a:t> </a:t>
            </a:r>
            <a:r>
              <a:rPr lang="en-US" b="1" dirty="0" err="1" smtClean="0"/>
              <a:t>adalah</a:t>
            </a:r>
            <a:r>
              <a:rPr lang="en-US" b="1" dirty="0" smtClean="0"/>
              <a:t> </a:t>
            </a:r>
            <a:r>
              <a:rPr lang="en-US" b="1" dirty="0" err="1" smtClean="0"/>
              <a:t>misionaries</a:t>
            </a:r>
            <a:r>
              <a:rPr lang="en-US" dirty="0" smtClean="0"/>
              <a:t>. </a:t>
            </a:r>
            <a:endParaRPr lang="en-US" b="1" dirty="0" smtClean="0"/>
          </a:p>
          <a:p>
            <a:pPr marL="857250" lvl="1" indent="-457200">
              <a:buFont typeface="Wingdings" pitchFamily="2" charset="2"/>
              <a:buChar char="§"/>
            </a:pPr>
            <a:r>
              <a:rPr lang="en-US" b="1" dirty="0" err="1" smtClean="0"/>
              <a:t>Masalah</a:t>
            </a:r>
            <a:r>
              <a:rPr lang="en-US" b="1" dirty="0" smtClean="0"/>
              <a:t> </a:t>
            </a:r>
            <a:r>
              <a:rPr lang="en-US" b="1" dirty="0" err="1" smtClean="0"/>
              <a:t>utama</a:t>
            </a:r>
            <a:r>
              <a:rPr lang="en-US" b="1" dirty="0" smtClean="0"/>
              <a:t> </a:t>
            </a:r>
            <a:r>
              <a:rPr lang="en-US" dirty="0" smtClean="0"/>
              <a:t>– </a:t>
            </a:r>
            <a:r>
              <a:rPr lang="en-US" dirty="0" err="1" smtClean="0"/>
              <a:t>menurut</a:t>
            </a:r>
            <a:r>
              <a:rPr lang="en-US" dirty="0" smtClean="0"/>
              <a:t> </a:t>
            </a:r>
            <a:r>
              <a:rPr lang="en-US" dirty="0" err="1" smtClean="0"/>
              <a:t>saya</a:t>
            </a:r>
            <a:r>
              <a:rPr lang="en-US" dirty="0" smtClean="0"/>
              <a:t> –: </a:t>
            </a:r>
            <a:r>
              <a:rPr lang="en-US" dirty="0" err="1" smtClean="0"/>
              <a:t>hingga</a:t>
            </a:r>
            <a:r>
              <a:rPr lang="en-US" dirty="0" smtClean="0"/>
              <a:t> </a:t>
            </a:r>
            <a:r>
              <a:rPr lang="en-US" dirty="0" err="1" smtClean="0"/>
              <a:t>saat</a:t>
            </a:r>
            <a:r>
              <a:rPr lang="en-US" dirty="0" smtClean="0"/>
              <a:t> </a:t>
            </a:r>
            <a:r>
              <a:rPr lang="en-US" dirty="0" err="1" smtClean="0"/>
              <a:t>ini</a:t>
            </a:r>
            <a:r>
              <a:rPr lang="en-US" dirty="0" smtClean="0"/>
              <a:t> </a:t>
            </a:r>
            <a:r>
              <a:rPr lang="en-US" dirty="0" err="1" smtClean="0"/>
              <a:t>belum</a:t>
            </a:r>
            <a:r>
              <a:rPr lang="en-US" dirty="0" smtClean="0"/>
              <a:t> </a:t>
            </a:r>
            <a:r>
              <a:rPr lang="en-US" dirty="0" err="1" smtClean="0"/>
              <a:t>ada</a:t>
            </a:r>
            <a:r>
              <a:rPr lang="en-US" dirty="0" smtClean="0"/>
              <a:t> </a:t>
            </a:r>
            <a:r>
              <a:rPr lang="en-US" dirty="0" err="1" smtClean="0"/>
              <a:t>animasi</a:t>
            </a:r>
            <a:r>
              <a:rPr lang="en-US" dirty="0" smtClean="0"/>
              <a:t> yang </a:t>
            </a:r>
            <a:r>
              <a:rPr lang="en-US" dirty="0" err="1" smtClean="0"/>
              <a:t>cukup</a:t>
            </a:r>
            <a:r>
              <a:rPr lang="en-US" dirty="0" smtClean="0"/>
              <a:t> </a:t>
            </a:r>
            <a:r>
              <a:rPr lang="en-US" dirty="0" err="1" smtClean="0"/>
              <a:t>memadai</a:t>
            </a:r>
            <a:r>
              <a:rPr lang="en-US" dirty="0" smtClean="0"/>
              <a:t> </a:t>
            </a:r>
            <a:r>
              <a:rPr lang="en-US" dirty="0" err="1" smtClean="0"/>
              <a:t>tentang</a:t>
            </a:r>
            <a:r>
              <a:rPr lang="en-US" dirty="0" smtClean="0"/>
              <a:t> </a:t>
            </a:r>
            <a:r>
              <a:rPr lang="en-US" dirty="0" err="1" smtClean="0"/>
              <a:t>konsep</a:t>
            </a:r>
            <a:r>
              <a:rPr lang="en-US" dirty="0" smtClean="0"/>
              <a:t> </a:t>
            </a:r>
            <a:r>
              <a:rPr lang="en-US" dirty="0" err="1" smtClean="0"/>
              <a:t>Gereja</a:t>
            </a:r>
            <a:r>
              <a:rPr lang="en-US" dirty="0" smtClean="0"/>
              <a:t> </a:t>
            </a:r>
            <a:r>
              <a:rPr lang="en-US" dirty="0" err="1" smtClean="0"/>
              <a:t>dari</a:t>
            </a:r>
            <a:r>
              <a:rPr lang="en-US" dirty="0" smtClean="0"/>
              <a:t> </a:t>
            </a:r>
            <a:r>
              <a:rPr lang="en-US" dirty="0" err="1" smtClean="0"/>
              <a:t>kodratnya</a:t>
            </a:r>
            <a:r>
              <a:rPr lang="en-US" dirty="0" smtClean="0"/>
              <a:t> </a:t>
            </a:r>
            <a:r>
              <a:rPr lang="en-US" dirty="0" err="1" smtClean="0"/>
              <a:t>misioner</a:t>
            </a:r>
            <a:r>
              <a:rPr lang="en-US" dirty="0" smtClean="0"/>
              <a:t> </a:t>
            </a:r>
            <a:r>
              <a:rPr lang="en-US" dirty="0" err="1" smtClean="0"/>
              <a:t>bagi</a:t>
            </a:r>
            <a:r>
              <a:rPr lang="en-US" dirty="0" smtClean="0"/>
              <a:t> </a:t>
            </a:r>
            <a:r>
              <a:rPr lang="en-US" dirty="0" err="1" smtClean="0"/>
              <a:t>umat</a:t>
            </a:r>
            <a:r>
              <a:rPr lang="en-US" dirty="0" smtClean="0"/>
              <a:t> </a:t>
            </a:r>
            <a:r>
              <a:rPr lang="en-US" dirty="0" err="1" smtClean="0"/>
              <a:t>Katolik</a:t>
            </a:r>
            <a:r>
              <a:rPr lang="en-US" dirty="0" smtClean="0"/>
              <a:t>.  </a:t>
            </a:r>
          </a:p>
          <a:p>
            <a:pPr marL="857250" lvl="1" indent="-457200">
              <a:buFont typeface="Wingdings" pitchFamily="2" charset="2"/>
              <a:buChar char="§"/>
            </a:pPr>
            <a:r>
              <a:rPr lang="en-US" b="1" dirty="0" err="1" smtClean="0"/>
              <a:t>Alasannya</a:t>
            </a:r>
            <a:r>
              <a:rPr lang="en-US" b="1" dirty="0" smtClean="0"/>
              <a:t>, </a:t>
            </a:r>
            <a:r>
              <a:rPr lang="en-US" b="1" dirty="0" err="1" smtClean="0"/>
              <a:t>antara</a:t>
            </a:r>
            <a:r>
              <a:rPr lang="en-US" b="1" dirty="0" smtClean="0"/>
              <a:t> lain</a:t>
            </a:r>
            <a:r>
              <a:rPr lang="en-US" dirty="0" smtClean="0"/>
              <a:t>: </a:t>
            </a:r>
            <a:r>
              <a:rPr lang="en-US" dirty="0" err="1" smtClean="0"/>
              <a:t>Uskup</a:t>
            </a:r>
            <a:r>
              <a:rPr lang="en-US" dirty="0" smtClean="0"/>
              <a:t> </a:t>
            </a:r>
            <a:r>
              <a:rPr lang="en-US" dirty="0" err="1" smtClean="0"/>
              <a:t>dan</a:t>
            </a:r>
            <a:r>
              <a:rPr lang="en-US" dirty="0" smtClean="0"/>
              <a:t> </a:t>
            </a:r>
            <a:r>
              <a:rPr lang="en-US" dirty="0" err="1" smtClean="0"/>
              <a:t>para</a:t>
            </a:r>
            <a:r>
              <a:rPr lang="en-US" dirty="0" smtClean="0"/>
              <a:t> </a:t>
            </a:r>
            <a:r>
              <a:rPr lang="en-US" dirty="0" err="1" smtClean="0"/>
              <a:t>agen</a:t>
            </a:r>
            <a:r>
              <a:rPr lang="en-US" dirty="0" smtClean="0"/>
              <a:t> pastoral yang </a:t>
            </a:r>
            <a:r>
              <a:rPr lang="en-US" dirty="0" err="1" smtClean="0"/>
              <a:t>membantunya</a:t>
            </a:r>
            <a:r>
              <a:rPr lang="en-US" dirty="0" smtClean="0"/>
              <a:t> (pastor, </a:t>
            </a:r>
            <a:r>
              <a:rPr lang="en-US" dirty="0" err="1" smtClean="0"/>
              <a:t>bruder</a:t>
            </a:r>
            <a:r>
              <a:rPr lang="en-US" dirty="0" smtClean="0"/>
              <a:t>, </a:t>
            </a:r>
            <a:r>
              <a:rPr lang="en-US" dirty="0" err="1" smtClean="0"/>
              <a:t>suster</a:t>
            </a:r>
            <a:r>
              <a:rPr lang="en-US" dirty="0" smtClean="0"/>
              <a:t>, </a:t>
            </a:r>
            <a:r>
              <a:rPr lang="en-US" dirty="0" err="1" smtClean="0"/>
              <a:t>katekis</a:t>
            </a:r>
            <a:r>
              <a:rPr lang="en-US" dirty="0" smtClean="0"/>
              <a:t>) </a:t>
            </a:r>
            <a:r>
              <a:rPr lang="en-US" dirty="0" err="1" smtClean="0"/>
              <a:t>masih</a:t>
            </a:r>
            <a:r>
              <a:rPr lang="en-US" dirty="0" smtClean="0"/>
              <a:t> </a:t>
            </a:r>
            <a:r>
              <a:rPr lang="en-US" dirty="0" err="1" smtClean="0"/>
              <a:t>lebih</a:t>
            </a:r>
            <a:r>
              <a:rPr lang="en-US" dirty="0" smtClean="0"/>
              <a:t> </a:t>
            </a:r>
            <a:r>
              <a:rPr lang="en-US" dirty="0" err="1" smtClean="0"/>
              <a:t>banyak</a:t>
            </a:r>
            <a:r>
              <a:rPr lang="en-US" dirty="0" smtClean="0"/>
              <a:t> </a:t>
            </a:r>
            <a:r>
              <a:rPr lang="en-US" dirty="0" err="1" smtClean="0"/>
              <a:t>memusatkan</a:t>
            </a:r>
            <a:r>
              <a:rPr lang="en-US" dirty="0" smtClean="0"/>
              <a:t> </a:t>
            </a:r>
            <a:r>
              <a:rPr lang="en-US" dirty="0" err="1" smtClean="0"/>
              <a:t>perhatian</a:t>
            </a:r>
            <a:r>
              <a:rPr lang="en-US" dirty="0" smtClean="0"/>
              <a:t>:</a:t>
            </a:r>
          </a:p>
          <a:p>
            <a:pPr marL="857250" lvl="1" indent="-457200">
              <a:buFont typeface="Wingdings" pitchFamily="2" charset="2"/>
              <a:buChar char="Ø"/>
            </a:pPr>
            <a:r>
              <a:rPr lang="en-US" sz="3100" dirty="0" err="1" smtClean="0"/>
              <a:t>pada</a:t>
            </a:r>
            <a:r>
              <a:rPr lang="en-US" sz="3100" dirty="0" smtClean="0"/>
              <a:t> </a:t>
            </a:r>
            <a:r>
              <a:rPr lang="en-US" sz="3100" b="1" dirty="0" err="1" smtClean="0"/>
              <a:t>misi</a:t>
            </a:r>
            <a:r>
              <a:rPr lang="en-US" sz="3100" b="1" dirty="0" smtClean="0"/>
              <a:t> </a:t>
            </a:r>
            <a:r>
              <a:rPr lang="en-US" sz="3100" b="1" i="1" dirty="0" smtClean="0"/>
              <a:t>ad intra</a:t>
            </a:r>
            <a:r>
              <a:rPr lang="en-US" sz="3100" b="1" dirty="0" smtClean="0"/>
              <a:t>  </a:t>
            </a:r>
            <a:r>
              <a:rPr lang="en-US" sz="3100" dirty="0" smtClean="0"/>
              <a:t>(pastoral </a:t>
            </a:r>
            <a:r>
              <a:rPr lang="en-US" sz="3100" dirty="0" err="1" smtClean="0"/>
              <a:t>Sakrament</a:t>
            </a:r>
            <a:r>
              <a:rPr lang="en-US" sz="3100" dirty="0" smtClean="0"/>
              <a:t> </a:t>
            </a:r>
            <a:r>
              <a:rPr lang="en-US" sz="3100" dirty="0" err="1" smtClean="0"/>
              <a:t>dan</a:t>
            </a:r>
            <a:r>
              <a:rPr lang="en-US" sz="3100" dirty="0" smtClean="0"/>
              <a:t> pastoral </a:t>
            </a:r>
            <a:r>
              <a:rPr lang="en-US" sz="3100" dirty="0" err="1" smtClean="0"/>
              <a:t>pembinaan</a:t>
            </a:r>
            <a:r>
              <a:rPr lang="en-US" sz="3100" dirty="0" smtClean="0"/>
              <a:t> </a:t>
            </a:r>
            <a:r>
              <a:rPr lang="en-US" sz="3100" dirty="0" err="1" smtClean="0"/>
              <a:t>iman</a:t>
            </a:r>
            <a:r>
              <a:rPr lang="en-US" sz="3100" dirty="0" smtClean="0"/>
              <a:t>  </a:t>
            </a:r>
            <a:r>
              <a:rPr lang="en-US" sz="3100" dirty="0" err="1" smtClean="0"/>
              <a:t>seperti</a:t>
            </a:r>
            <a:r>
              <a:rPr lang="en-US" sz="3100" dirty="0" smtClean="0"/>
              <a:t> </a:t>
            </a:r>
            <a:r>
              <a:rPr lang="en-US" sz="3100" dirty="0" err="1" smtClean="0"/>
              <a:t>tema</a:t>
            </a:r>
            <a:r>
              <a:rPr lang="en-US" sz="3100" dirty="0" smtClean="0"/>
              <a:t> </a:t>
            </a:r>
            <a:r>
              <a:rPr lang="en-US" sz="3100" dirty="0" err="1" smtClean="0"/>
              <a:t>soal</a:t>
            </a:r>
            <a:r>
              <a:rPr lang="en-US" sz="3100" dirty="0" smtClean="0"/>
              <a:t> moral </a:t>
            </a:r>
            <a:r>
              <a:rPr lang="en-US" sz="3100" dirty="0" err="1" smtClean="0"/>
              <a:t>perkawinan</a:t>
            </a:r>
            <a:r>
              <a:rPr lang="en-US" sz="3100" dirty="0" smtClean="0"/>
              <a:t>, </a:t>
            </a:r>
            <a:r>
              <a:rPr lang="en-US" sz="3100" dirty="0" err="1" smtClean="0"/>
              <a:t>pendampingan</a:t>
            </a:r>
            <a:r>
              <a:rPr lang="en-US" sz="3100" dirty="0" smtClean="0"/>
              <a:t> </a:t>
            </a:r>
            <a:r>
              <a:rPr lang="en-US" sz="3100" dirty="0" err="1" smtClean="0"/>
              <a:t>kaum</a:t>
            </a:r>
            <a:r>
              <a:rPr lang="en-US" sz="3100" dirty="0" smtClean="0"/>
              <a:t> </a:t>
            </a:r>
            <a:r>
              <a:rPr lang="en-US" sz="3100" dirty="0" err="1" smtClean="0"/>
              <a:t>remaja</a:t>
            </a:r>
            <a:r>
              <a:rPr lang="en-US" sz="3100" dirty="0" smtClean="0"/>
              <a:t>, </a:t>
            </a:r>
            <a:r>
              <a:rPr lang="en-US" sz="3100" dirty="0" err="1" smtClean="0"/>
              <a:t>orang</a:t>
            </a:r>
            <a:r>
              <a:rPr lang="en-US" sz="3100" dirty="0" smtClean="0"/>
              <a:t> </a:t>
            </a:r>
            <a:r>
              <a:rPr lang="en-US" sz="3100" dirty="0" err="1" smtClean="0"/>
              <a:t>muda</a:t>
            </a:r>
            <a:r>
              <a:rPr lang="en-US" sz="3100" dirty="0" smtClean="0"/>
              <a:t>,  </a:t>
            </a:r>
            <a:r>
              <a:rPr lang="en-US" sz="3100" dirty="0" err="1" smtClean="0"/>
              <a:t>masalah</a:t>
            </a:r>
            <a:r>
              <a:rPr lang="en-US" sz="3100" dirty="0" smtClean="0"/>
              <a:t> </a:t>
            </a:r>
            <a:r>
              <a:rPr lang="en-US" sz="3100" dirty="0" err="1" smtClean="0"/>
              <a:t>ekonomi</a:t>
            </a:r>
            <a:r>
              <a:rPr lang="en-US" sz="3100" dirty="0" smtClean="0"/>
              <a:t> </a:t>
            </a:r>
            <a:r>
              <a:rPr lang="en-US" sz="3100" dirty="0" err="1" smtClean="0"/>
              <a:t>keluarga</a:t>
            </a:r>
            <a:r>
              <a:rPr lang="en-US" sz="3100" dirty="0" smtClean="0"/>
              <a:t>, </a:t>
            </a:r>
            <a:r>
              <a:rPr lang="en-US" sz="3100" dirty="0" err="1" smtClean="0"/>
              <a:t>pendidikan</a:t>
            </a:r>
            <a:r>
              <a:rPr lang="en-US" sz="3100" dirty="0" smtClean="0"/>
              <a:t>  </a:t>
            </a:r>
            <a:r>
              <a:rPr lang="en-US" sz="3100" dirty="0" err="1" smtClean="0"/>
              <a:t>dalam</a:t>
            </a:r>
            <a:r>
              <a:rPr lang="en-US" sz="3100" dirty="0" smtClean="0"/>
              <a:t> </a:t>
            </a:r>
            <a:r>
              <a:rPr lang="en-US" sz="3100" dirty="0" err="1" smtClean="0"/>
              <a:t>keluarga</a:t>
            </a:r>
            <a:r>
              <a:rPr lang="en-US" sz="3100" dirty="0" smtClean="0"/>
              <a:t>, </a:t>
            </a:r>
            <a:r>
              <a:rPr lang="en-US" sz="3100" dirty="0" err="1" smtClean="0"/>
              <a:t>masalah</a:t>
            </a:r>
            <a:r>
              <a:rPr lang="en-US" sz="3100" dirty="0" smtClean="0"/>
              <a:t> </a:t>
            </a:r>
            <a:r>
              <a:rPr lang="en-US" sz="3100" dirty="0" err="1" smtClean="0"/>
              <a:t>sekolah</a:t>
            </a:r>
            <a:r>
              <a:rPr lang="en-US" sz="3100" dirty="0" smtClean="0"/>
              <a:t> </a:t>
            </a:r>
            <a:r>
              <a:rPr lang="en-US" sz="3100" dirty="0" err="1" smtClean="0"/>
              <a:t>katolik</a:t>
            </a:r>
            <a:r>
              <a:rPr lang="en-US" sz="3100" dirty="0" smtClean="0"/>
              <a:t> etc) </a:t>
            </a:r>
          </a:p>
          <a:p>
            <a:pPr marL="857250" lvl="1" indent="-457200">
              <a:buFont typeface="Wingdings" pitchFamily="2" charset="2"/>
              <a:buChar char="Ø"/>
            </a:pPr>
            <a:r>
              <a:rPr lang="en-US" sz="3100" dirty="0" err="1" smtClean="0"/>
              <a:t>daripada</a:t>
            </a:r>
            <a:r>
              <a:rPr lang="en-US" sz="3100" dirty="0" smtClean="0"/>
              <a:t> </a:t>
            </a:r>
            <a:r>
              <a:rPr lang="en-US" sz="3100" b="1" dirty="0" err="1" smtClean="0"/>
              <a:t>misi</a:t>
            </a:r>
            <a:r>
              <a:rPr lang="en-US" sz="3100" b="1" dirty="0" smtClean="0"/>
              <a:t> </a:t>
            </a:r>
            <a:r>
              <a:rPr lang="en-US" sz="3100" b="1" i="1" dirty="0" smtClean="0"/>
              <a:t>ad extra </a:t>
            </a:r>
            <a:r>
              <a:rPr lang="en-US" sz="3100" dirty="0" smtClean="0"/>
              <a:t>(</a:t>
            </a:r>
            <a:r>
              <a:rPr lang="en-US" sz="3100" dirty="0" err="1" smtClean="0"/>
              <a:t>misi</a:t>
            </a:r>
            <a:r>
              <a:rPr lang="en-US" sz="3100" dirty="0" smtClean="0"/>
              <a:t> </a:t>
            </a:r>
            <a:r>
              <a:rPr lang="en-US" sz="3100" dirty="0" err="1" smtClean="0"/>
              <a:t>perintis</a:t>
            </a:r>
            <a:r>
              <a:rPr lang="en-US" sz="3100" dirty="0" smtClean="0"/>
              <a:t>: </a:t>
            </a:r>
            <a:r>
              <a:rPr lang="en-US" sz="3100" dirty="0" err="1" smtClean="0"/>
              <a:t>kesaksian</a:t>
            </a:r>
            <a:r>
              <a:rPr lang="en-US" sz="3100" dirty="0" smtClean="0"/>
              <a:t> </a:t>
            </a:r>
            <a:r>
              <a:rPr lang="en-US" sz="3100" dirty="0" err="1" smtClean="0"/>
              <a:t>iman</a:t>
            </a:r>
            <a:r>
              <a:rPr lang="en-US" sz="3100" dirty="0" smtClean="0"/>
              <a:t> </a:t>
            </a:r>
            <a:r>
              <a:rPr lang="en-US" sz="3100" dirty="0" err="1" smtClean="0"/>
              <a:t>kepada</a:t>
            </a:r>
            <a:r>
              <a:rPr lang="en-US" sz="3100" dirty="0" smtClean="0"/>
              <a:t> </a:t>
            </a:r>
            <a:r>
              <a:rPr lang="en-US" sz="3100" dirty="0" err="1" smtClean="0"/>
              <a:t>orang</a:t>
            </a:r>
            <a:r>
              <a:rPr lang="en-US" sz="3100" dirty="0" smtClean="0"/>
              <a:t> lain yang </a:t>
            </a:r>
            <a:r>
              <a:rPr lang="en-US" sz="3100" dirty="0" err="1" smtClean="0"/>
              <a:t>belum</a:t>
            </a:r>
            <a:r>
              <a:rPr lang="en-US" sz="3100" dirty="0" smtClean="0"/>
              <a:t> </a:t>
            </a:r>
            <a:r>
              <a:rPr lang="en-US" sz="3100" dirty="0" err="1" smtClean="0"/>
              <a:t>mengenal</a:t>
            </a:r>
            <a:r>
              <a:rPr lang="en-US" sz="3100" dirty="0" smtClean="0"/>
              <a:t> </a:t>
            </a:r>
            <a:r>
              <a:rPr lang="en-US" sz="3100" dirty="0" err="1" smtClean="0"/>
              <a:t>Yesus</a:t>
            </a:r>
            <a:r>
              <a:rPr lang="en-US" sz="3100" dirty="0" smtClean="0"/>
              <a:t>/org </a:t>
            </a:r>
            <a:r>
              <a:rPr lang="en-US" sz="3100" dirty="0" err="1" smtClean="0"/>
              <a:t>beragama</a:t>
            </a:r>
            <a:r>
              <a:rPr lang="en-US" sz="3100" dirty="0" smtClean="0"/>
              <a:t> lain, </a:t>
            </a:r>
            <a:r>
              <a:rPr lang="en-US" sz="3100" dirty="0" err="1" smtClean="0"/>
              <a:t>reevangelisasi</a:t>
            </a:r>
            <a:r>
              <a:rPr lang="en-US" sz="3100" dirty="0" smtClean="0"/>
              <a:t> </a:t>
            </a:r>
            <a:r>
              <a:rPr lang="en-US" sz="3100" dirty="0" err="1" smtClean="0"/>
              <a:t>kepada</a:t>
            </a:r>
            <a:r>
              <a:rPr lang="en-US" sz="3100" dirty="0" smtClean="0"/>
              <a:t> </a:t>
            </a:r>
            <a:r>
              <a:rPr lang="en-US" sz="3100" dirty="0" err="1" smtClean="0"/>
              <a:t>sesama</a:t>
            </a:r>
            <a:r>
              <a:rPr lang="en-US" sz="3100" dirty="0" smtClean="0"/>
              <a:t> </a:t>
            </a:r>
            <a:r>
              <a:rPr lang="en-US" sz="3100" dirty="0" err="1" smtClean="0"/>
              <a:t>Katolik</a:t>
            </a:r>
            <a:r>
              <a:rPr lang="en-US" sz="3100" dirty="0" smtClean="0"/>
              <a:t> yang </a:t>
            </a:r>
            <a:r>
              <a:rPr lang="en-US" sz="3100" dirty="0" err="1" smtClean="0"/>
              <a:t>sudah</a:t>
            </a:r>
            <a:r>
              <a:rPr lang="en-US" sz="3100" dirty="0" smtClean="0"/>
              <a:t> </a:t>
            </a:r>
            <a:r>
              <a:rPr lang="en-US" sz="3100" dirty="0" err="1" smtClean="0"/>
              <a:t>tidak</a:t>
            </a:r>
            <a:r>
              <a:rPr lang="en-US" sz="3100" dirty="0" smtClean="0"/>
              <a:t> </a:t>
            </a:r>
            <a:r>
              <a:rPr lang="en-US" sz="3100" dirty="0" err="1" smtClean="0"/>
              <a:t>ke</a:t>
            </a:r>
            <a:r>
              <a:rPr lang="en-US" sz="3100" dirty="0" smtClean="0"/>
              <a:t> </a:t>
            </a:r>
            <a:r>
              <a:rPr lang="en-US" sz="3100" dirty="0" err="1" smtClean="0"/>
              <a:t>Gereja</a:t>
            </a:r>
            <a:r>
              <a:rPr lang="en-US" sz="3100" dirty="0" smtClean="0"/>
              <a:t> </a:t>
            </a:r>
            <a:r>
              <a:rPr lang="en-US" sz="3100" dirty="0" err="1" smtClean="0"/>
              <a:t>lagi</a:t>
            </a:r>
            <a:r>
              <a:rPr lang="en-US" sz="3100" dirty="0" smtClean="0"/>
              <a:t> </a:t>
            </a:r>
            <a:r>
              <a:rPr lang="en-US" sz="3100" dirty="0" err="1" smtClean="0"/>
              <a:t>karena</a:t>
            </a:r>
            <a:r>
              <a:rPr lang="en-US" sz="3100" dirty="0" smtClean="0"/>
              <a:t> </a:t>
            </a:r>
            <a:r>
              <a:rPr lang="en-US" sz="3100" dirty="0" err="1" smtClean="0"/>
              <a:t>masalah</a:t>
            </a:r>
            <a:r>
              <a:rPr lang="en-US" sz="3100" dirty="0" smtClean="0"/>
              <a:t> </a:t>
            </a:r>
            <a:r>
              <a:rPr lang="en-US" sz="3100" dirty="0" err="1" smtClean="0"/>
              <a:t>tertentu</a:t>
            </a:r>
            <a:r>
              <a:rPr lang="en-US" sz="3100" dirty="0" smtClean="0"/>
              <a:t>, dialog </a:t>
            </a:r>
            <a:r>
              <a:rPr lang="en-US" sz="3100" dirty="0" err="1" smtClean="0"/>
              <a:t>ekumenis</a:t>
            </a:r>
            <a:r>
              <a:rPr lang="en-US" sz="3100" dirty="0" smtClean="0"/>
              <a:t>, </a:t>
            </a:r>
            <a:r>
              <a:rPr lang="en-US" sz="3100" dirty="0" err="1" smtClean="0"/>
              <a:t>jadi</a:t>
            </a:r>
            <a:r>
              <a:rPr lang="en-US" sz="3100" dirty="0" smtClean="0"/>
              <a:t> </a:t>
            </a:r>
            <a:r>
              <a:rPr lang="en-US" sz="3100" dirty="0" err="1" smtClean="0"/>
              <a:t>relawan</a:t>
            </a:r>
            <a:r>
              <a:rPr lang="en-US" sz="3100" dirty="0" smtClean="0"/>
              <a:t> </a:t>
            </a:r>
            <a:r>
              <a:rPr lang="en-US" sz="3100" dirty="0" err="1" smtClean="0"/>
              <a:t>untuk</a:t>
            </a:r>
            <a:r>
              <a:rPr lang="en-US" sz="3100" dirty="0" smtClean="0"/>
              <a:t> bantu </a:t>
            </a:r>
            <a:r>
              <a:rPr lang="en-US" sz="3100" dirty="0" err="1" smtClean="0"/>
              <a:t>orang</a:t>
            </a:r>
            <a:r>
              <a:rPr lang="en-US" sz="3100" dirty="0" smtClean="0"/>
              <a:t> </a:t>
            </a:r>
            <a:r>
              <a:rPr lang="en-US" sz="3100" dirty="0" err="1" smtClean="0"/>
              <a:t>miskin</a:t>
            </a:r>
            <a:r>
              <a:rPr lang="en-US" sz="3100" dirty="0" smtClean="0"/>
              <a:t> </a:t>
            </a:r>
            <a:r>
              <a:rPr lang="en-US" sz="3100" dirty="0" err="1" smtClean="0"/>
              <a:t>atau</a:t>
            </a:r>
            <a:r>
              <a:rPr lang="en-US" sz="3100" dirty="0" smtClean="0"/>
              <a:t> </a:t>
            </a:r>
            <a:r>
              <a:rPr lang="en-US" sz="3100" dirty="0" err="1" smtClean="0"/>
              <a:t>tertimpa</a:t>
            </a:r>
            <a:r>
              <a:rPr lang="en-US" sz="3100" dirty="0" smtClean="0"/>
              <a:t> </a:t>
            </a:r>
            <a:r>
              <a:rPr lang="en-US" sz="3100" dirty="0" err="1" smtClean="0"/>
              <a:t>bencana</a:t>
            </a:r>
            <a:r>
              <a:rPr lang="en-US" sz="3100" dirty="0" smtClean="0"/>
              <a:t> </a:t>
            </a:r>
            <a:r>
              <a:rPr lang="en-US" sz="3100" dirty="0" err="1" smtClean="0"/>
              <a:t>apa</a:t>
            </a:r>
            <a:r>
              <a:rPr lang="en-US" sz="3100" dirty="0" smtClean="0"/>
              <a:t> </a:t>
            </a:r>
            <a:r>
              <a:rPr lang="en-US" sz="3100" dirty="0" err="1" smtClean="0"/>
              <a:t>saja</a:t>
            </a:r>
            <a:r>
              <a:rPr lang="en-US" sz="3100" dirty="0" smtClean="0"/>
              <a:t>).</a:t>
            </a:r>
          </a:p>
          <a:p>
            <a:pPr marL="857250" lvl="1" indent="-457200">
              <a:buNone/>
            </a:pPr>
            <a:r>
              <a:rPr lang="en-US" sz="3100" dirty="0" smtClean="0"/>
              <a:t>     </a:t>
            </a:r>
          </a:p>
          <a:p>
            <a:pPr marL="457200" indent="-457200">
              <a:buNone/>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lvl="1"/>
            <a:r>
              <a:rPr lang="en-US" b="1" dirty="0" err="1" smtClean="0"/>
              <a:t>Pertanyaan</a:t>
            </a:r>
            <a:r>
              <a:rPr lang="en-US" b="1" dirty="0" smtClean="0"/>
              <a:t> II: </a:t>
            </a:r>
            <a:r>
              <a:rPr lang="en-US" b="1" dirty="0" err="1" smtClean="0"/>
              <a:t>Apa</a:t>
            </a:r>
            <a:r>
              <a:rPr lang="en-US" b="1" dirty="0" smtClean="0"/>
              <a:t> </a:t>
            </a:r>
            <a:r>
              <a:rPr lang="en-US" b="1" dirty="0" err="1" smtClean="0"/>
              <a:t>faktor-faktor</a:t>
            </a:r>
            <a:r>
              <a:rPr lang="en-US" b="1" dirty="0" smtClean="0"/>
              <a:t> yang </a:t>
            </a:r>
            <a:r>
              <a:rPr lang="en-US" b="1" dirty="0" err="1" smtClean="0"/>
              <a:t>menghambat</a:t>
            </a:r>
            <a:r>
              <a:rPr lang="en-US" b="1" dirty="0" smtClean="0"/>
              <a:t> </a:t>
            </a:r>
            <a:r>
              <a:rPr lang="en-US" b="1" dirty="0" err="1" smtClean="0"/>
              <a:t>dan</a:t>
            </a:r>
            <a:r>
              <a:rPr lang="en-US" b="1" dirty="0" smtClean="0"/>
              <a:t> </a:t>
            </a:r>
            <a:r>
              <a:rPr lang="en-US" b="1" dirty="0" err="1" smtClean="0"/>
              <a:t>mendukung</a:t>
            </a:r>
            <a:r>
              <a:rPr lang="en-US" b="1" dirty="0" smtClean="0"/>
              <a:t> </a:t>
            </a:r>
            <a:r>
              <a:rPr lang="en-US" dirty="0" err="1" smtClean="0"/>
              <a:t>peningkatan</a:t>
            </a:r>
            <a:r>
              <a:rPr lang="en-US" dirty="0" smtClean="0"/>
              <a:t> </a:t>
            </a:r>
            <a:r>
              <a:rPr lang="en-US" dirty="0" err="1" smtClean="0"/>
              <a:t>kesadaran</a:t>
            </a:r>
            <a:r>
              <a:rPr lang="en-US" dirty="0" smtClean="0"/>
              <a:t> </a:t>
            </a:r>
            <a:r>
              <a:rPr lang="en-US" dirty="0" err="1" smtClean="0"/>
              <a:t>akan</a:t>
            </a:r>
            <a:r>
              <a:rPr lang="en-US" dirty="0" smtClean="0"/>
              <a:t> </a:t>
            </a:r>
            <a:r>
              <a:rPr lang="en-US" dirty="0" err="1" smtClean="0"/>
              <a:t>keberadaan</a:t>
            </a:r>
            <a:r>
              <a:rPr lang="en-US" dirty="0" smtClean="0"/>
              <a:t> </a:t>
            </a:r>
            <a:r>
              <a:rPr lang="en-US" dirty="0" err="1" smtClean="0"/>
              <a:t>anggota</a:t>
            </a:r>
            <a:r>
              <a:rPr lang="en-US" dirty="0" smtClean="0"/>
              <a:t> </a:t>
            </a:r>
            <a:r>
              <a:rPr lang="en-US" dirty="0" err="1" smtClean="0"/>
              <a:t>Gereja</a:t>
            </a:r>
            <a:r>
              <a:rPr lang="en-US" dirty="0" smtClean="0"/>
              <a:t> </a:t>
            </a:r>
            <a:r>
              <a:rPr lang="en-US" dirty="0" err="1" smtClean="0"/>
              <a:t>sebagai</a:t>
            </a:r>
            <a:r>
              <a:rPr lang="en-US" dirty="0" smtClean="0"/>
              <a:t> </a:t>
            </a:r>
            <a:r>
              <a:rPr lang="en-US" dirty="0" err="1" smtClean="0"/>
              <a:t>misionaris</a:t>
            </a:r>
            <a:r>
              <a:rPr lang="en-US" dirty="0" smtClean="0"/>
              <a:t> </a:t>
            </a:r>
            <a:r>
              <a:rPr lang="en-US" dirty="0" err="1" smtClean="0"/>
              <a:t>dan</a:t>
            </a:r>
            <a:r>
              <a:rPr lang="en-US" dirty="0" smtClean="0"/>
              <a:t> </a:t>
            </a:r>
            <a:r>
              <a:rPr lang="en-US" dirty="0" err="1" smtClean="0"/>
              <a:t>penyebarluasan</a:t>
            </a:r>
            <a:r>
              <a:rPr lang="en-US" dirty="0" smtClean="0"/>
              <a:t> </a:t>
            </a:r>
            <a:r>
              <a:rPr lang="en-US" dirty="0" err="1" smtClean="0"/>
              <a:t>semangat</a:t>
            </a:r>
            <a:r>
              <a:rPr lang="en-US" dirty="0" smtClean="0"/>
              <a:t> </a:t>
            </a:r>
            <a:r>
              <a:rPr lang="en-US" dirty="0" err="1" smtClean="0"/>
              <a:t>misioner</a:t>
            </a:r>
            <a:r>
              <a:rPr lang="en-US" dirty="0" smtClean="0"/>
              <a:t> </a:t>
            </a:r>
            <a:r>
              <a:rPr lang="en-US" dirty="0" err="1" smtClean="0"/>
              <a:t>dari</a:t>
            </a:r>
            <a:r>
              <a:rPr lang="en-US" dirty="0" smtClean="0"/>
              <a:t> </a:t>
            </a:r>
            <a:r>
              <a:rPr lang="en-US" dirty="0" err="1" smtClean="0"/>
              <a:t>Gereja</a:t>
            </a:r>
            <a:r>
              <a:rPr lang="en-US" dirty="0" smtClean="0"/>
              <a:t> </a:t>
            </a:r>
            <a:r>
              <a:rPr lang="en-US" dirty="0" err="1" smtClean="0"/>
              <a:t>Katolik</a:t>
            </a:r>
            <a:r>
              <a:rPr lang="en-US" dirty="0" smtClean="0"/>
              <a:t> </a:t>
            </a:r>
            <a:r>
              <a:rPr lang="en-US" dirty="0" err="1" smtClean="0"/>
              <a:t>Regio</a:t>
            </a:r>
            <a:r>
              <a:rPr lang="en-US" dirty="0" smtClean="0"/>
              <a:t> </a:t>
            </a:r>
            <a:r>
              <a:rPr lang="en-US" dirty="0" err="1" smtClean="0"/>
              <a:t>Nusra</a:t>
            </a:r>
            <a:r>
              <a:rPr lang="en-US" dirty="0" smtClean="0"/>
              <a:t>?</a:t>
            </a:r>
          </a:p>
        </p:txBody>
      </p:sp>
      <p:sp>
        <p:nvSpPr>
          <p:cNvPr id="3" name="Content Placeholder 2"/>
          <p:cNvSpPr>
            <a:spLocks noGrp="1"/>
          </p:cNvSpPr>
          <p:nvPr>
            <p:ph idx="1"/>
          </p:nvPr>
        </p:nvSpPr>
        <p:spPr>
          <a:xfrm>
            <a:off x="152400" y="990600"/>
            <a:ext cx="8839200" cy="5638800"/>
          </a:xfrm>
        </p:spPr>
        <p:txBody>
          <a:bodyPr>
            <a:normAutofit fontScale="92500" lnSpcReduction="10000"/>
          </a:bodyPr>
          <a:lstStyle/>
          <a:p>
            <a:pPr marL="857250" lvl="1" indent="-457200">
              <a:buFont typeface="Wingdings" pitchFamily="2" charset="2"/>
              <a:buChar char="§"/>
            </a:pPr>
            <a:r>
              <a:rPr lang="en-US" b="1" smtClean="0"/>
              <a:t>Apa </a:t>
            </a:r>
            <a:r>
              <a:rPr lang="en-US" b="1" dirty="0" smtClean="0"/>
              <a:t>yang </a:t>
            </a:r>
            <a:r>
              <a:rPr lang="en-US" b="1" dirty="0" err="1" smtClean="0"/>
              <a:t>saya</a:t>
            </a:r>
            <a:r>
              <a:rPr lang="en-US" b="1" dirty="0" smtClean="0"/>
              <a:t> </a:t>
            </a:r>
            <a:r>
              <a:rPr lang="en-US" b="1" dirty="0" err="1" smtClean="0"/>
              <a:t>buat</a:t>
            </a:r>
            <a:r>
              <a:rPr lang="en-US" b="1" dirty="0" smtClean="0"/>
              <a:t> </a:t>
            </a:r>
            <a:r>
              <a:rPr lang="en-US" b="1" dirty="0" err="1" smtClean="0"/>
              <a:t>selama</a:t>
            </a:r>
            <a:r>
              <a:rPr lang="en-US" b="1" dirty="0" smtClean="0"/>
              <a:t> </a:t>
            </a:r>
            <a:r>
              <a:rPr lang="en-US" b="1" dirty="0" err="1" smtClean="0"/>
              <a:t>ini</a:t>
            </a:r>
            <a:r>
              <a:rPr lang="en-US" b="1" dirty="0" smtClean="0"/>
              <a:t> </a:t>
            </a:r>
            <a:r>
              <a:rPr lang="en-US" b="1" err="1" smtClean="0"/>
              <a:t>adalah</a:t>
            </a:r>
            <a:r>
              <a:rPr lang="en-US" b="1" smtClean="0"/>
              <a:t> melalui mata kuliah </a:t>
            </a:r>
            <a:r>
              <a:rPr lang="en-US" b="1" dirty="0" smtClean="0"/>
              <a:t>MISIOLOGI DASAR, </a:t>
            </a:r>
            <a:r>
              <a:rPr lang="en-US" dirty="0" smtClean="0"/>
              <a:t> </a:t>
            </a:r>
            <a:r>
              <a:rPr lang="en-US" dirty="0" err="1" smtClean="0"/>
              <a:t>tema</a:t>
            </a:r>
            <a:r>
              <a:rPr lang="en-US" dirty="0" smtClean="0"/>
              <a:t> </a:t>
            </a:r>
            <a:r>
              <a:rPr lang="en-US" dirty="0" err="1" smtClean="0"/>
              <a:t>ini</a:t>
            </a:r>
            <a:r>
              <a:rPr lang="en-US" dirty="0" smtClean="0"/>
              <a:t> </a:t>
            </a:r>
            <a:r>
              <a:rPr lang="en-US" dirty="0" err="1" smtClean="0"/>
              <a:t>digarisbawi</a:t>
            </a:r>
            <a:r>
              <a:rPr lang="en-US" dirty="0" smtClean="0"/>
              <a:t> </a:t>
            </a:r>
            <a:r>
              <a:rPr lang="en-US" err="1" smtClean="0"/>
              <a:t>secara</a:t>
            </a:r>
            <a:r>
              <a:rPr lang="en-US" smtClean="0"/>
              <a:t> berulang-ulang </a:t>
            </a:r>
            <a:r>
              <a:rPr lang="en-US" dirty="0" err="1" smtClean="0"/>
              <a:t>untuk</a:t>
            </a:r>
            <a:r>
              <a:rPr lang="en-US" dirty="0" smtClean="0"/>
              <a:t> </a:t>
            </a:r>
            <a:r>
              <a:rPr lang="en-US" dirty="0" err="1" smtClean="0"/>
              <a:t>menjadi</a:t>
            </a:r>
            <a:r>
              <a:rPr lang="en-US" dirty="0" smtClean="0"/>
              <a:t> </a:t>
            </a:r>
            <a:r>
              <a:rPr lang="en-US" err="1" smtClean="0"/>
              <a:t>pengetahuan</a:t>
            </a:r>
            <a:r>
              <a:rPr lang="en-US" smtClean="0"/>
              <a:t> dasar dan </a:t>
            </a:r>
            <a:r>
              <a:rPr lang="en-US" dirty="0" err="1" smtClean="0"/>
              <a:t>penyadaran</a:t>
            </a:r>
            <a:r>
              <a:rPr lang="en-US" dirty="0" smtClean="0"/>
              <a:t>  1000-an </a:t>
            </a:r>
            <a:r>
              <a:rPr lang="en-US" dirty="0" err="1" smtClean="0"/>
              <a:t>calon</a:t>
            </a:r>
            <a:r>
              <a:rPr lang="en-US" dirty="0" smtClean="0"/>
              <a:t> </a:t>
            </a:r>
            <a:r>
              <a:rPr lang="en-US" dirty="0" err="1" smtClean="0"/>
              <a:t>agen</a:t>
            </a:r>
            <a:r>
              <a:rPr lang="en-US" dirty="0" smtClean="0"/>
              <a:t> pastoral yang </a:t>
            </a:r>
            <a:r>
              <a:rPr lang="en-US" dirty="0" err="1" smtClean="0"/>
              <a:t>studi</a:t>
            </a:r>
            <a:r>
              <a:rPr lang="en-US" dirty="0" smtClean="0"/>
              <a:t> </a:t>
            </a:r>
            <a:r>
              <a:rPr lang="en-US" dirty="0" err="1" smtClean="0"/>
              <a:t>di</a:t>
            </a:r>
            <a:r>
              <a:rPr lang="en-US" dirty="0" smtClean="0"/>
              <a:t> STFK </a:t>
            </a:r>
            <a:r>
              <a:rPr lang="en-US" dirty="0" err="1" smtClean="0"/>
              <a:t>Ledalero</a:t>
            </a:r>
            <a:r>
              <a:rPr lang="en-US" dirty="0" smtClean="0"/>
              <a:t> (SVD, 15 </a:t>
            </a:r>
            <a:r>
              <a:rPr lang="en-US" dirty="0" err="1" smtClean="0"/>
              <a:t>kongregasi</a:t>
            </a:r>
            <a:r>
              <a:rPr lang="en-US" dirty="0" smtClean="0"/>
              <a:t> </a:t>
            </a:r>
            <a:r>
              <a:rPr lang="en-US" dirty="0" err="1" smtClean="0"/>
              <a:t>religius</a:t>
            </a:r>
            <a:r>
              <a:rPr lang="en-US" dirty="0" smtClean="0"/>
              <a:t> yang lain </a:t>
            </a:r>
            <a:r>
              <a:rPr lang="en-US" dirty="0" err="1" smtClean="0"/>
              <a:t>dan</a:t>
            </a:r>
            <a:r>
              <a:rPr lang="en-US" dirty="0" smtClean="0"/>
              <a:t> </a:t>
            </a:r>
            <a:r>
              <a:rPr lang="en-US" dirty="0" err="1" smtClean="0"/>
              <a:t>projo</a:t>
            </a:r>
            <a:r>
              <a:rPr lang="en-US" dirty="0" smtClean="0"/>
              <a:t>).  </a:t>
            </a:r>
            <a:r>
              <a:rPr lang="en-US" dirty="0" err="1" smtClean="0"/>
              <a:t>Yaitu</a:t>
            </a:r>
            <a:r>
              <a:rPr lang="en-US" dirty="0" smtClean="0"/>
              <a:t> </a:t>
            </a:r>
            <a:r>
              <a:rPr lang="en-US" dirty="0" err="1" smtClean="0"/>
              <a:t>bahwa</a:t>
            </a:r>
            <a:r>
              <a:rPr lang="en-US" dirty="0" smtClean="0"/>
              <a:t>:</a:t>
            </a:r>
          </a:p>
          <a:p>
            <a:pPr marL="857250" lvl="1" indent="-457200">
              <a:buFont typeface="Wingdings" pitchFamily="2" charset="2"/>
              <a:buChar char="Ø"/>
            </a:pPr>
            <a:r>
              <a:rPr lang="en-US" sz="3100" b="1" dirty="0" err="1" smtClean="0"/>
              <a:t>Pelayananan</a:t>
            </a:r>
            <a:r>
              <a:rPr lang="en-US" sz="3100" b="1" dirty="0" smtClean="0"/>
              <a:t> pastoral </a:t>
            </a:r>
            <a:r>
              <a:rPr lang="en-US" sz="3100" b="1" dirty="0" err="1" smtClean="0"/>
              <a:t>misi</a:t>
            </a:r>
            <a:r>
              <a:rPr lang="en-US" sz="3100" b="1" dirty="0" smtClean="0"/>
              <a:t> </a:t>
            </a:r>
            <a:r>
              <a:rPr lang="en-US" sz="3100" b="1" i="1" dirty="0" smtClean="0"/>
              <a:t>ad intra</a:t>
            </a:r>
            <a:r>
              <a:rPr lang="en-US" sz="3100" b="1" dirty="0" smtClean="0"/>
              <a:t>  </a:t>
            </a:r>
            <a:r>
              <a:rPr lang="en-US" sz="3100" b="1" dirty="0" err="1" smtClean="0"/>
              <a:t>dan</a:t>
            </a:r>
            <a:r>
              <a:rPr lang="en-US" sz="3100" b="1" dirty="0" smtClean="0"/>
              <a:t> </a:t>
            </a:r>
            <a:r>
              <a:rPr lang="en-US" sz="3100" b="1" dirty="0" err="1" smtClean="0"/>
              <a:t>ada</a:t>
            </a:r>
            <a:r>
              <a:rPr lang="en-US" sz="3100" b="1" dirty="0" smtClean="0"/>
              <a:t> extra </a:t>
            </a:r>
            <a:r>
              <a:rPr lang="en-US" sz="3100" b="1" dirty="0" err="1" smtClean="0"/>
              <a:t>bukan</a:t>
            </a:r>
            <a:r>
              <a:rPr lang="en-US" sz="3100" b="1" dirty="0" smtClean="0"/>
              <a:t> </a:t>
            </a:r>
            <a:r>
              <a:rPr lang="en-US" sz="3100" b="1" dirty="0" err="1" smtClean="0"/>
              <a:t>monopoli</a:t>
            </a:r>
            <a:r>
              <a:rPr lang="en-US" sz="3100" b="1" dirty="0" smtClean="0"/>
              <a:t>  </a:t>
            </a:r>
            <a:r>
              <a:rPr lang="en-US" sz="3100" dirty="0" err="1" smtClean="0"/>
              <a:t>panggilan</a:t>
            </a:r>
            <a:r>
              <a:rPr lang="en-US" sz="3100" dirty="0" smtClean="0"/>
              <a:t> </a:t>
            </a:r>
            <a:r>
              <a:rPr lang="en-US" sz="3100" dirty="0" err="1" smtClean="0"/>
              <a:t>agen</a:t>
            </a:r>
            <a:r>
              <a:rPr lang="en-US" sz="3100" dirty="0" smtClean="0"/>
              <a:t> </a:t>
            </a:r>
            <a:r>
              <a:rPr lang="en-US" sz="3100" smtClean="0"/>
              <a:t>pastoral tertahbis </a:t>
            </a:r>
            <a:r>
              <a:rPr lang="en-US" sz="3100" err="1" smtClean="0"/>
              <a:t>atau</a:t>
            </a:r>
            <a:r>
              <a:rPr lang="en-US" sz="3100" smtClean="0"/>
              <a:t> orang-orang yg </a:t>
            </a:r>
            <a:r>
              <a:rPr lang="en-US" sz="3100" b="1" dirty="0" err="1" smtClean="0"/>
              <a:t>berkau</a:t>
            </a:r>
            <a:r>
              <a:rPr lang="en-US" sz="3100" dirty="0" err="1" smtClean="0"/>
              <a:t>l</a:t>
            </a:r>
            <a:r>
              <a:rPr lang="en-US" sz="3100" dirty="0" smtClean="0"/>
              <a:t> </a:t>
            </a:r>
            <a:r>
              <a:rPr lang="en-US" sz="3100" dirty="0" err="1" smtClean="0"/>
              <a:t>tapi</a:t>
            </a:r>
            <a:r>
              <a:rPr lang="en-US" sz="3100" dirty="0" smtClean="0"/>
              <a:t> </a:t>
            </a:r>
            <a:r>
              <a:rPr lang="en-US" sz="3100" dirty="0" err="1" smtClean="0"/>
              <a:t>tugas</a:t>
            </a:r>
            <a:r>
              <a:rPr lang="en-US" sz="3100" dirty="0" smtClean="0"/>
              <a:t> </a:t>
            </a:r>
            <a:r>
              <a:rPr lang="en-US" sz="3100" dirty="0" err="1" smtClean="0"/>
              <a:t>panggilan</a:t>
            </a:r>
            <a:r>
              <a:rPr lang="en-US" sz="3100" dirty="0" smtClean="0"/>
              <a:t> </a:t>
            </a:r>
            <a:r>
              <a:rPr lang="en-US" sz="3100" dirty="0" err="1" smtClean="0"/>
              <a:t>seluruh</a:t>
            </a:r>
            <a:r>
              <a:rPr lang="en-US" sz="3100" dirty="0" smtClean="0"/>
              <a:t> </a:t>
            </a:r>
            <a:r>
              <a:rPr lang="en-US" sz="3100" dirty="0" err="1" smtClean="0"/>
              <a:t>umat</a:t>
            </a:r>
            <a:r>
              <a:rPr lang="en-US" sz="3100" dirty="0" smtClean="0"/>
              <a:t> </a:t>
            </a:r>
            <a:r>
              <a:rPr lang="en-US" sz="3100" dirty="0" err="1" smtClean="0"/>
              <a:t>beriman</a:t>
            </a:r>
            <a:r>
              <a:rPr lang="en-US" sz="3100" dirty="0" smtClean="0"/>
              <a:t> </a:t>
            </a:r>
          </a:p>
          <a:p>
            <a:pPr marL="857250" lvl="1" indent="-457200">
              <a:buFont typeface="Wingdings" pitchFamily="2" charset="2"/>
              <a:buChar char="Ø"/>
            </a:pPr>
            <a:r>
              <a:rPr lang="en-US" sz="3100" b="1" err="1" smtClean="0"/>
              <a:t>Karena </a:t>
            </a:r>
            <a:r>
              <a:rPr lang="en-US" sz="3100" b="1" smtClean="0"/>
              <a:t>itu seluruh umat mesti dilibatkan </a:t>
            </a:r>
            <a:r>
              <a:rPr lang="en-US" sz="3100" smtClean="0"/>
              <a:t>dlm karya pelayanan misi Gereja </a:t>
            </a:r>
            <a:r>
              <a:rPr lang="en-US" sz="3100" b="1" i="1" smtClean="0"/>
              <a:t>ad intra  </a:t>
            </a:r>
            <a:r>
              <a:rPr lang="en-US" sz="3100" smtClean="0"/>
              <a:t>dan </a:t>
            </a:r>
            <a:r>
              <a:rPr lang="en-US" sz="3100" b="1" i="1" smtClean="0"/>
              <a:t>ad extra</a:t>
            </a:r>
            <a:r>
              <a:rPr lang="en-US" sz="3100" smtClean="0"/>
              <a:t>.</a:t>
            </a:r>
            <a:endParaRPr lang="en-US" sz="3100" dirty="0" smtClean="0"/>
          </a:p>
          <a:p>
            <a:pPr marL="857250" lvl="1" indent="-457200">
              <a:buNone/>
            </a:pPr>
            <a:r>
              <a:rPr lang="en-US" sz="3100" smtClean="0"/>
              <a:t>     </a:t>
            </a:r>
            <a:endParaRPr lang="en-US" sz="3100" dirty="0" smtClean="0"/>
          </a:p>
          <a:p>
            <a:pPr marL="457200" indent="-457200">
              <a:buNone/>
            </a:pPr>
            <a:endParaRPr lang="en-US" sz="2400" dirty="0" smtClean="0"/>
          </a:p>
          <a:p>
            <a:endParaRPr lang="en-US" sz="2400" dirty="0"/>
          </a:p>
        </p:txBody>
      </p:sp>
      <p:sp>
        <p:nvSpPr>
          <p:cNvPr id="4" name="Oval 3"/>
          <p:cNvSpPr/>
          <p:nvPr/>
        </p:nvSpPr>
        <p:spPr>
          <a:xfrm>
            <a:off x="152400" y="5715000"/>
            <a:ext cx="8839200" cy="9906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Menurut</a:t>
            </a:r>
            <a:r>
              <a:rPr lang="en-US" dirty="0" smtClean="0"/>
              <a:t> </a:t>
            </a:r>
            <a:r>
              <a:rPr lang="en-US" dirty="0" err="1" smtClean="0"/>
              <a:t>pengamatan</a:t>
            </a:r>
            <a:r>
              <a:rPr lang="en-US" dirty="0" smtClean="0"/>
              <a:t> </a:t>
            </a:r>
            <a:r>
              <a:rPr lang="en-US" dirty="0" err="1" smtClean="0"/>
              <a:t>saya</a:t>
            </a:r>
            <a:r>
              <a:rPr lang="en-US" dirty="0" smtClean="0"/>
              <a:t>, </a:t>
            </a:r>
            <a:r>
              <a:rPr lang="en-US" dirty="0" err="1" smtClean="0"/>
              <a:t>sedangkan</a:t>
            </a:r>
            <a:r>
              <a:rPr lang="en-US" dirty="0" smtClean="0"/>
              <a:t> </a:t>
            </a:r>
            <a:r>
              <a:rPr lang="en-US" dirty="0" err="1" smtClean="0"/>
              <a:t>bagi</a:t>
            </a:r>
            <a:r>
              <a:rPr lang="en-US" dirty="0" smtClean="0"/>
              <a:t> </a:t>
            </a:r>
            <a:r>
              <a:rPr lang="en-US" dirty="0" err="1" smtClean="0"/>
              <a:t>para</a:t>
            </a:r>
            <a:r>
              <a:rPr lang="en-US" dirty="0" smtClean="0"/>
              <a:t> </a:t>
            </a:r>
            <a:r>
              <a:rPr lang="en-US" dirty="0" err="1" smtClean="0"/>
              <a:t>mahasiswa</a:t>
            </a:r>
            <a:r>
              <a:rPr lang="en-US" dirty="0" smtClean="0"/>
              <a:t> </a:t>
            </a:r>
            <a:r>
              <a:rPr lang="en-US" dirty="0" err="1" smtClean="0"/>
              <a:t>frater</a:t>
            </a:r>
            <a:r>
              <a:rPr lang="en-US" dirty="0" smtClean="0"/>
              <a:t> </a:t>
            </a:r>
            <a:r>
              <a:rPr lang="en-US" dirty="0" err="1" smtClean="0"/>
              <a:t>calon</a:t>
            </a:r>
            <a:r>
              <a:rPr lang="en-US" dirty="0" smtClean="0"/>
              <a:t> imam, </a:t>
            </a:r>
            <a:r>
              <a:rPr lang="en-US" dirty="0" err="1" smtClean="0"/>
              <a:t>ide</a:t>
            </a:r>
            <a:r>
              <a:rPr lang="en-US" dirty="0" smtClean="0"/>
              <a:t> “</a:t>
            </a:r>
            <a:r>
              <a:rPr lang="en-US" dirty="0" err="1" smtClean="0"/>
              <a:t>semua</a:t>
            </a:r>
            <a:r>
              <a:rPr lang="en-US" dirty="0" smtClean="0"/>
              <a:t> </a:t>
            </a:r>
            <a:r>
              <a:rPr lang="en-US" dirty="0" err="1" smtClean="0"/>
              <a:t>umat</a:t>
            </a:r>
            <a:r>
              <a:rPr lang="en-US" dirty="0" smtClean="0"/>
              <a:t> </a:t>
            </a:r>
            <a:r>
              <a:rPr lang="en-US" dirty="0" err="1" smtClean="0"/>
              <a:t>beriman</a:t>
            </a:r>
            <a:r>
              <a:rPr lang="en-US" dirty="0" smtClean="0"/>
              <a:t> </a:t>
            </a:r>
            <a:r>
              <a:rPr lang="en-US" dirty="0" err="1" smtClean="0"/>
              <a:t>adalah</a:t>
            </a:r>
            <a:r>
              <a:rPr lang="en-US" dirty="0" smtClean="0"/>
              <a:t> </a:t>
            </a:r>
            <a:r>
              <a:rPr lang="en-US" dirty="0" err="1" smtClean="0"/>
              <a:t>misionaris</a:t>
            </a:r>
            <a:r>
              <a:rPr lang="en-US" dirty="0" smtClean="0"/>
              <a:t>” </a:t>
            </a:r>
            <a:r>
              <a:rPr lang="en-US" dirty="0" err="1" smtClean="0"/>
              <a:t>masih</a:t>
            </a:r>
            <a:r>
              <a:rPr lang="en-US" dirty="0" smtClean="0"/>
              <a:t> </a:t>
            </a:r>
            <a:r>
              <a:rPr lang="en-US" dirty="0" err="1" smtClean="0"/>
              <a:t>merupakan</a:t>
            </a:r>
            <a:r>
              <a:rPr lang="en-US" dirty="0" smtClean="0"/>
              <a:t> </a:t>
            </a:r>
            <a:r>
              <a:rPr lang="en-US" dirty="0" err="1" smtClean="0"/>
              <a:t>sebuah</a:t>
            </a:r>
            <a:r>
              <a:rPr lang="en-US" dirty="0" smtClean="0"/>
              <a:t> PENGETAHUAN DASAR!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lvl="1"/>
            <a:r>
              <a:rPr lang="en-US" b="1" dirty="0" err="1" smtClean="0"/>
              <a:t>Pertanyaan</a:t>
            </a:r>
            <a:r>
              <a:rPr lang="en-US" b="1" dirty="0" smtClean="0"/>
              <a:t> II: </a:t>
            </a:r>
            <a:r>
              <a:rPr lang="en-US" b="1" dirty="0" err="1" smtClean="0"/>
              <a:t>Apa</a:t>
            </a:r>
            <a:r>
              <a:rPr lang="en-US" b="1" dirty="0" smtClean="0"/>
              <a:t> </a:t>
            </a:r>
            <a:r>
              <a:rPr lang="en-US" b="1" dirty="0" err="1" smtClean="0"/>
              <a:t>faktor-faktor</a:t>
            </a:r>
            <a:r>
              <a:rPr lang="en-US" b="1" dirty="0" smtClean="0"/>
              <a:t> yang </a:t>
            </a:r>
            <a:r>
              <a:rPr lang="en-US" b="1" dirty="0" err="1" smtClean="0"/>
              <a:t>menghambat</a:t>
            </a:r>
            <a:r>
              <a:rPr lang="en-US" b="1" dirty="0" smtClean="0"/>
              <a:t> </a:t>
            </a:r>
            <a:r>
              <a:rPr lang="en-US" b="1" dirty="0" err="1" smtClean="0"/>
              <a:t>dan</a:t>
            </a:r>
            <a:r>
              <a:rPr lang="en-US" b="1" dirty="0" smtClean="0"/>
              <a:t> </a:t>
            </a:r>
            <a:r>
              <a:rPr lang="en-US" b="1" dirty="0" err="1" smtClean="0"/>
              <a:t>mendukung</a:t>
            </a:r>
            <a:r>
              <a:rPr lang="en-US" b="1" dirty="0" smtClean="0"/>
              <a:t> </a:t>
            </a:r>
            <a:r>
              <a:rPr lang="en-US" dirty="0" err="1" smtClean="0"/>
              <a:t>peningkatan</a:t>
            </a:r>
            <a:r>
              <a:rPr lang="en-US" dirty="0" smtClean="0"/>
              <a:t> </a:t>
            </a:r>
            <a:r>
              <a:rPr lang="en-US" dirty="0" err="1" smtClean="0"/>
              <a:t>kesadaran</a:t>
            </a:r>
            <a:r>
              <a:rPr lang="en-US" dirty="0" smtClean="0"/>
              <a:t> </a:t>
            </a:r>
            <a:r>
              <a:rPr lang="en-US" dirty="0" err="1" smtClean="0"/>
              <a:t>akan</a:t>
            </a:r>
            <a:r>
              <a:rPr lang="en-US" dirty="0" smtClean="0"/>
              <a:t> </a:t>
            </a:r>
            <a:r>
              <a:rPr lang="en-US" dirty="0" err="1" smtClean="0"/>
              <a:t>keberadaan</a:t>
            </a:r>
            <a:r>
              <a:rPr lang="en-US" dirty="0" smtClean="0"/>
              <a:t> </a:t>
            </a:r>
            <a:r>
              <a:rPr lang="en-US" dirty="0" err="1" smtClean="0"/>
              <a:t>anggota</a:t>
            </a:r>
            <a:r>
              <a:rPr lang="en-US" dirty="0" smtClean="0"/>
              <a:t> </a:t>
            </a:r>
            <a:r>
              <a:rPr lang="en-US" dirty="0" err="1" smtClean="0"/>
              <a:t>Gereja</a:t>
            </a:r>
            <a:r>
              <a:rPr lang="en-US" dirty="0" smtClean="0"/>
              <a:t> </a:t>
            </a:r>
            <a:r>
              <a:rPr lang="en-US" dirty="0" err="1" smtClean="0"/>
              <a:t>sebagai</a:t>
            </a:r>
            <a:r>
              <a:rPr lang="en-US" dirty="0" smtClean="0"/>
              <a:t> </a:t>
            </a:r>
            <a:r>
              <a:rPr lang="en-US" dirty="0" err="1" smtClean="0"/>
              <a:t>misionaris</a:t>
            </a:r>
            <a:r>
              <a:rPr lang="en-US" dirty="0" smtClean="0"/>
              <a:t> </a:t>
            </a:r>
            <a:r>
              <a:rPr lang="en-US" dirty="0" err="1" smtClean="0"/>
              <a:t>dan</a:t>
            </a:r>
            <a:r>
              <a:rPr lang="en-US" dirty="0" smtClean="0"/>
              <a:t> </a:t>
            </a:r>
            <a:r>
              <a:rPr lang="en-US" dirty="0" err="1" smtClean="0"/>
              <a:t>penyebarluasan</a:t>
            </a:r>
            <a:r>
              <a:rPr lang="en-US" dirty="0" smtClean="0"/>
              <a:t> </a:t>
            </a:r>
            <a:r>
              <a:rPr lang="en-US" dirty="0" err="1" smtClean="0"/>
              <a:t>semangat</a:t>
            </a:r>
            <a:r>
              <a:rPr lang="en-US" dirty="0" smtClean="0"/>
              <a:t> </a:t>
            </a:r>
            <a:r>
              <a:rPr lang="en-US" dirty="0" err="1" smtClean="0"/>
              <a:t>misioner</a:t>
            </a:r>
            <a:r>
              <a:rPr lang="en-US" dirty="0" smtClean="0"/>
              <a:t> </a:t>
            </a:r>
            <a:r>
              <a:rPr lang="en-US" dirty="0" err="1" smtClean="0"/>
              <a:t>dari</a:t>
            </a:r>
            <a:r>
              <a:rPr lang="en-US" dirty="0" smtClean="0"/>
              <a:t> </a:t>
            </a:r>
            <a:r>
              <a:rPr lang="en-US" dirty="0" err="1" smtClean="0"/>
              <a:t>Gereja</a:t>
            </a:r>
            <a:r>
              <a:rPr lang="en-US" dirty="0" smtClean="0"/>
              <a:t> </a:t>
            </a:r>
            <a:r>
              <a:rPr lang="en-US" dirty="0" err="1" smtClean="0"/>
              <a:t>Katolik</a:t>
            </a:r>
            <a:r>
              <a:rPr lang="en-US" dirty="0" smtClean="0"/>
              <a:t> </a:t>
            </a:r>
            <a:r>
              <a:rPr lang="en-US" dirty="0" err="1" smtClean="0"/>
              <a:t>Regio</a:t>
            </a:r>
            <a:r>
              <a:rPr lang="en-US" dirty="0" smtClean="0"/>
              <a:t> </a:t>
            </a:r>
            <a:r>
              <a:rPr lang="en-US" dirty="0" err="1" smtClean="0"/>
              <a:t>Nusra</a:t>
            </a:r>
            <a:r>
              <a:rPr lang="en-US" dirty="0" smtClean="0"/>
              <a:t>?</a:t>
            </a:r>
          </a:p>
        </p:txBody>
      </p:sp>
      <p:sp>
        <p:nvSpPr>
          <p:cNvPr id="3" name="Content Placeholder 2"/>
          <p:cNvSpPr>
            <a:spLocks noGrp="1"/>
          </p:cNvSpPr>
          <p:nvPr>
            <p:ph idx="1"/>
          </p:nvPr>
        </p:nvSpPr>
        <p:spPr>
          <a:xfrm>
            <a:off x="152400" y="990600"/>
            <a:ext cx="8839200" cy="5638800"/>
          </a:xfrm>
        </p:spPr>
        <p:txBody>
          <a:bodyPr>
            <a:normAutofit/>
          </a:bodyPr>
          <a:lstStyle/>
          <a:p>
            <a:pPr marL="857250" lvl="1" indent="-457200">
              <a:buNone/>
            </a:pPr>
            <a:r>
              <a:rPr lang="en-US" smtClean="0"/>
              <a:t>MASALAH LAIN:</a:t>
            </a:r>
            <a:endParaRPr lang="en-US" dirty="0" smtClean="0"/>
          </a:p>
          <a:p>
            <a:pPr marL="857250" lvl="1" indent="-457200">
              <a:buFont typeface="Wingdings" pitchFamily="2" charset="2"/>
              <a:buChar char="§"/>
            </a:pPr>
            <a:r>
              <a:rPr lang="en-US" sz="2400" dirty="0" err="1" smtClean="0"/>
              <a:t>Kalaupun</a:t>
            </a:r>
            <a:r>
              <a:rPr lang="en-US" sz="2400" dirty="0" smtClean="0"/>
              <a:t> </a:t>
            </a:r>
            <a:r>
              <a:rPr lang="en-US" sz="2400" dirty="0" err="1" smtClean="0"/>
              <a:t>bisa</a:t>
            </a:r>
            <a:r>
              <a:rPr lang="en-US" sz="2400" dirty="0" smtClean="0"/>
              <a:t> </a:t>
            </a:r>
            <a:r>
              <a:rPr lang="en-US" sz="2400" dirty="0" err="1" smtClean="0"/>
              <a:t>kita</a:t>
            </a:r>
            <a:r>
              <a:rPr lang="en-US" sz="2400" dirty="0" smtClean="0"/>
              <a:t> </a:t>
            </a:r>
            <a:r>
              <a:rPr lang="en-US" sz="2400" dirty="0" err="1" smtClean="0"/>
              <a:t>bisa</a:t>
            </a:r>
            <a:r>
              <a:rPr lang="en-US" sz="2400" dirty="0" smtClean="0"/>
              <a:t> </a:t>
            </a:r>
            <a:r>
              <a:rPr lang="en-US" sz="2400" dirty="0" err="1" smtClean="0"/>
              <a:t>menganimasi</a:t>
            </a:r>
            <a:r>
              <a:rPr lang="en-US" sz="2400" dirty="0" smtClean="0"/>
              <a:t> </a:t>
            </a:r>
            <a:r>
              <a:rPr lang="en-US" sz="2400" dirty="0" err="1" smtClean="0"/>
              <a:t>umat</a:t>
            </a:r>
            <a:r>
              <a:rPr lang="en-US" sz="2400" dirty="0" smtClean="0"/>
              <a:t> </a:t>
            </a:r>
            <a:r>
              <a:rPr lang="en-US" sz="2400" dirty="0" err="1" smtClean="0"/>
              <a:t>beriman</a:t>
            </a:r>
            <a:r>
              <a:rPr lang="en-US" sz="2400" dirty="0" smtClean="0"/>
              <a:t>   </a:t>
            </a:r>
            <a:r>
              <a:rPr lang="en-US" sz="2400" dirty="0" err="1" smtClean="0"/>
              <a:t>regio</a:t>
            </a:r>
            <a:r>
              <a:rPr lang="en-US" sz="2400" dirty="0" smtClean="0"/>
              <a:t> </a:t>
            </a:r>
            <a:r>
              <a:rPr lang="en-US" sz="2400" dirty="0" err="1" smtClean="0"/>
              <a:t>Nusra</a:t>
            </a:r>
            <a:r>
              <a:rPr lang="en-US" sz="2400" dirty="0" smtClean="0"/>
              <a:t> </a:t>
            </a:r>
            <a:r>
              <a:rPr lang="en-US" sz="2400" dirty="0" err="1" smtClean="0"/>
              <a:t>bahwa</a:t>
            </a:r>
            <a:r>
              <a:rPr lang="en-US" sz="2400" dirty="0" smtClean="0"/>
              <a:t> </a:t>
            </a:r>
            <a:r>
              <a:rPr lang="en-US" sz="2400" b="1" dirty="0" err="1" smtClean="0"/>
              <a:t>mereka</a:t>
            </a:r>
            <a:r>
              <a:rPr lang="en-US" sz="2400" b="1" dirty="0" smtClean="0"/>
              <a:t> </a:t>
            </a:r>
            <a:r>
              <a:rPr lang="en-US" sz="2400" b="1" dirty="0" err="1" smtClean="0"/>
              <a:t>semua</a:t>
            </a:r>
            <a:r>
              <a:rPr lang="en-US" sz="2400" b="1" dirty="0" smtClean="0"/>
              <a:t> </a:t>
            </a:r>
            <a:r>
              <a:rPr lang="en-US" sz="2400" b="1" dirty="0" err="1" smtClean="0"/>
              <a:t>adalah</a:t>
            </a:r>
            <a:r>
              <a:rPr lang="en-US" sz="2400" b="1" dirty="0" smtClean="0"/>
              <a:t> </a:t>
            </a:r>
            <a:r>
              <a:rPr lang="en-US" sz="2400" b="1" dirty="0" err="1" smtClean="0"/>
              <a:t>misionaris</a:t>
            </a:r>
            <a:r>
              <a:rPr lang="en-US" sz="2400" dirty="0" smtClean="0"/>
              <a:t>, </a:t>
            </a:r>
            <a:r>
              <a:rPr lang="en-US" sz="2400" dirty="0" err="1" smtClean="0"/>
              <a:t>maka</a:t>
            </a:r>
            <a:r>
              <a:rPr lang="en-US" sz="2400" dirty="0" smtClean="0"/>
              <a:t> </a:t>
            </a:r>
            <a:r>
              <a:rPr lang="en-US" sz="2400" dirty="0" err="1" smtClean="0"/>
              <a:t>hal</a:t>
            </a:r>
            <a:r>
              <a:rPr lang="en-US" sz="2400" dirty="0" smtClean="0"/>
              <a:t> </a:t>
            </a:r>
            <a:r>
              <a:rPr lang="en-US" sz="2400" dirty="0" err="1" smtClean="0"/>
              <a:t>itu</a:t>
            </a:r>
            <a:r>
              <a:rPr lang="en-US" sz="2400" dirty="0" smtClean="0"/>
              <a:t> </a:t>
            </a:r>
            <a:r>
              <a:rPr lang="en-US" sz="2400" dirty="0" err="1" smtClean="0"/>
              <a:t>mengandaikan</a:t>
            </a:r>
            <a:r>
              <a:rPr lang="en-US" sz="2400" dirty="0" smtClean="0"/>
              <a:t>: </a:t>
            </a:r>
          </a:p>
          <a:p>
            <a:pPr marL="857250" lvl="1" indent="-457200">
              <a:buFont typeface="Wingdings" pitchFamily="2" charset="2"/>
              <a:buChar char="Ø"/>
            </a:pPr>
            <a:r>
              <a:rPr lang="en-US" sz="2400" b="1" err="1" smtClean="0"/>
              <a:t>Ada</a:t>
            </a:r>
            <a:r>
              <a:rPr lang="en-US" sz="2400" b="1" smtClean="0"/>
              <a:t> formasi –</a:t>
            </a:r>
            <a:r>
              <a:rPr lang="en-US" sz="2400" smtClean="0"/>
              <a:t>paling </a:t>
            </a:r>
            <a:r>
              <a:rPr lang="en-US" sz="2400" err="1" smtClean="0"/>
              <a:t>kurang</a:t>
            </a:r>
            <a:r>
              <a:rPr lang="en-US" sz="2400" smtClean="0"/>
              <a:t> informal </a:t>
            </a:r>
            <a:r>
              <a:rPr lang="en-US" sz="2400" b="1" smtClean="0"/>
              <a:t>– </a:t>
            </a:r>
            <a:r>
              <a:rPr lang="en-US" sz="2400" smtClean="0"/>
              <a:t>yang mempersiapkan mereka untuk misi</a:t>
            </a:r>
            <a:r>
              <a:rPr lang="en-US" sz="2400" b="1" smtClean="0"/>
              <a:t> </a:t>
            </a:r>
            <a:r>
              <a:rPr lang="en-US" sz="2400" b="1" i="1" smtClean="0"/>
              <a:t>ad ext</a:t>
            </a:r>
            <a:r>
              <a:rPr lang="en-US" sz="2400" b="1" smtClean="0"/>
              <a:t>ra!</a:t>
            </a:r>
            <a:endParaRPr lang="en-US" sz="2400" dirty="0" smtClean="0"/>
          </a:p>
          <a:p>
            <a:pPr marL="857250" lvl="1" indent="-457200">
              <a:buFont typeface="Wingdings" pitchFamily="2" charset="2"/>
              <a:buChar char="Ø"/>
            </a:pPr>
            <a:r>
              <a:rPr lang="en-US" sz="2400" b="1" smtClean="0"/>
              <a:t>Ekonomi umat </a:t>
            </a:r>
            <a:r>
              <a:rPr lang="en-US" sz="2400" smtClean="0"/>
              <a:t>sudah kuat dan mapan. Fakta menunjukkan bahwa mayoritas umat Katolik Nusra tergolong para petani yang masih dibelenggu kemiskinan dan keterbelangan.</a:t>
            </a:r>
            <a:endParaRPr lang="en-US" sz="2400" dirty="0" smtClean="0"/>
          </a:p>
          <a:p>
            <a:pPr marL="857250" lvl="1" indent="-457200">
              <a:buNone/>
            </a:pPr>
            <a:r>
              <a:rPr lang="en-US" sz="3100" dirty="0" smtClean="0"/>
              <a:t>     </a:t>
            </a:r>
          </a:p>
          <a:p>
            <a:pPr marL="457200" indent="-457200">
              <a:buNone/>
            </a:pPr>
            <a:endParaRPr lang="en-US" sz="2400" dirty="0" smtClean="0"/>
          </a:p>
          <a:p>
            <a:endParaRPr lang="en-US" sz="2400" dirty="0"/>
          </a:p>
        </p:txBody>
      </p:sp>
      <p:sp>
        <p:nvSpPr>
          <p:cNvPr id="6" name="Rounded Rectangle 5"/>
          <p:cNvSpPr/>
          <p:nvPr/>
        </p:nvSpPr>
        <p:spPr>
          <a:xfrm>
            <a:off x="228600" y="4724400"/>
            <a:ext cx="8763000" cy="19812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Menurut</a:t>
            </a:r>
            <a:r>
              <a:rPr lang="en-US" sz="2000" dirty="0" smtClean="0"/>
              <a:t> </a:t>
            </a:r>
            <a:r>
              <a:rPr lang="en-US" sz="2000" dirty="0" err="1" smtClean="0"/>
              <a:t>observasi</a:t>
            </a:r>
            <a:r>
              <a:rPr lang="en-US" sz="2000" dirty="0" smtClean="0"/>
              <a:t> </a:t>
            </a:r>
            <a:r>
              <a:rPr lang="en-US" sz="2000" dirty="0" err="1" smtClean="0"/>
              <a:t>saya</a:t>
            </a:r>
            <a:r>
              <a:rPr lang="en-US" sz="2000" dirty="0" smtClean="0"/>
              <a:t>, </a:t>
            </a:r>
            <a:r>
              <a:rPr lang="en-US" sz="2000" dirty="0" err="1" smtClean="0"/>
              <a:t>umat</a:t>
            </a:r>
            <a:r>
              <a:rPr lang="en-US" sz="2000" dirty="0" smtClean="0"/>
              <a:t> </a:t>
            </a:r>
            <a:r>
              <a:rPr lang="en-US" sz="2000" dirty="0" err="1" smtClean="0"/>
              <a:t>beriman</a:t>
            </a:r>
            <a:r>
              <a:rPr lang="en-US" sz="2000" dirty="0" smtClean="0"/>
              <a:t> yang </a:t>
            </a:r>
            <a:r>
              <a:rPr lang="en-US" sz="2000" dirty="0" err="1" smtClean="0"/>
              <a:t>cukup</a:t>
            </a:r>
            <a:r>
              <a:rPr lang="en-US" sz="2000" dirty="0" smtClean="0"/>
              <a:t> </a:t>
            </a:r>
            <a:r>
              <a:rPr lang="en-US" sz="2000" dirty="0" err="1" smtClean="0"/>
              <a:t>aktif</a:t>
            </a:r>
            <a:r>
              <a:rPr lang="en-US" sz="2000" dirty="0" smtClean="0"/>
              <a:t> </a:t>
            </a:r>
            <a:r>
              <a:rPr lang="en-US" sz="2000" dirty="0" err="1" smtClean="0"/>
              <a:t>mewujudkan</a:t>
            </a:r>
            <a:r>
              <a:rPr lang="en-US" sz="2000" dirty="0" smtClean="0"/>
              <a:t> </a:t>
            </a:r>
            <a:r>
              <a:rPr lang="en-US" sz="2000" b="1" dirty="0" err="1" smtClean="0"/>
              <a:t>panggilan</a:t>
            </a:r>
            <a:r>
              <a:rPr lang="en-US" sz="2000" b="1" dirty="0" smtClean="0"/>
              <a:t> </a:t>
            </a:r>
            <a:r>
              <a:rPr lang="en-US" sz="2000" b="1" dirty="0" err="1" smtClean="0"/>
              <a:t>kodratinya</a:t>
            </a:r>
            <a:r>
              <a:rPr lang="en-US" sz="2000" b="1" dirty="0" smtClean="0"/>
              <a:t> </a:t>
            </a:r>
            <a:r>
              <a:rPr lang="en-US" sz="2000" b="1" dirty="0" err="1" smtClean="0"/>
              <a:t>sebagai</a:t>
            </a:r>
            <a:r>
              <a:rPr lang="en-US" sz="2000" b="1" dirty="0" smtClean="0"/>
              <a:t> </a:t>
            </a:r>
            <a:r>
              <a:rPr lang="en-US" sz="2000" b="1" dirty="0" err="1" smtClean="0"/>
              <a:t>misionaris</a:t>
            </a:r>
            <a:r>
              <a:rPr lang="en-US" sz="2000" b="1" dirty="0" smtClean="0"/>
              <a:t> </a:t>
            </a:r>
            <a:r>
              <a:rPr lang="en-US" sz="2000" dirty="0" err="1" smtClean="0"/>
              <a:t>adalah</a:t>
            </a:r>
            <a:r>
              <a:rPr lang="en-US" sz="2000" dirty="0" smtClean="0"/>
              <a:t>  </a:t>
            </a:r>
            <a:r>
              <a:rPr lang="en-US" sz="2000" b="1" dirty="0" err="1" smtClean="0"/>
              <a:t>kelompok-kelompok</a:t>
            </a:r>
            <a:r>
              <a:rPr lang="en-US" sz="2000" b="1" dirty="0" smtClean="0"/>
              <a:t> </a:t>
            </a:r>
            <a:r>
              <a:rPr lang="en-US" sz="2000" b="1" dirty="0" err="1" smtClean="0"/>
              <a:t>karimatik</a:t>
            </a:r>
            <a:r>
              <a:rPr lang="en-US" sz="2000" b="1" dirty="0" smtClean="0"/>
              <a:t> </a:t>
            </a:r>
            <a:r>
              <a:rPr lang="en-US" sz="2000" dirty="0" err="1" smtClean="0"/>
              <a:t>dari</a:t>
            </a:r>
            <a:r>
              <a:rPr lang="en-US" sz="2000" dirty="0" smtClean="0"/>
              <a:t> Jakarta </a:t>
            </a:r>
            <a:r>
              <a:rPr lang="en-US" sz="2000" dirty="0" err="1" smtClean="0"/>
              <a:t>dan</a:t>
            </a:r>
            <a:r>
              <a:rPr lang="en-US" sz="2000" dirty="0" smtClean="0"/>
              <a:t> Surabaya </a:t>
            </a:r>
            <a:r>
              <a:rPr lang="en-US" sz="2000" dirty="0" err="1" smtClean="0"/>
              <a:t>seperti</a:t>
            </a:r>
            <a:r>
              <a:rPr lang="en-US" sz="2000" dirty="0" smtClean="0"/>
              <a:t> yang </a:t>
            </a:r>
            <a:r>
              <a:rPr lang="en-US" sz="2000" dirty="0" err="1" smtClean="0"/>
              <a:t>dipimpin</a:t>
            </a:r>
            <a:r>
              <a:rPr lang="en-US" sz="2000" dirty="0" smtClean="0"/>
              <a:t> </a:t>
            </a:r>
            <a:r>
              <a:rPr lang="en-US" sz="2000" dirty="0" err="1" smtClean="0"/>
              <a:t>Ibu</a:t>
            </a:r>
            <a:r>
              <a:rPr lang="en-US" sz="2000" dirty="0" smtClean="0"/>
              <a:t> Ester </a:t>
            </a:r>
            <a:r>
              <a:rPr lang="en-US" sz="2000" dirty="0" err="1" smtClean="0"/>
              <a:t>Kandou</a:t>
            </a:r>
            <a:r>
              <a:rPr lang="en-US" sz="2000" dirty="0" smtClean="0"/>
              <a:t>. </a:t>
            </a:r>
          </a:p>
          <a:p>
            <a:pPr algn="ctr"/>
            <a:r>
              <a:rPr lang="en-US" sz="2000" dirty="0" err="1" smtClean="0"/>
              <a:t>Menurut</a:t>
            </a:r>
            <a:r>
              <a:rPr lang="en-US" sz="2000" dirty="0" smtClean="0"/>
              <a:t> </a:t>
            </a:r>
            <a:r>
              <a:rPr lang="en-US" sz="2000" dirty="0" err="1" smtClean="0"/>
              <a:t>saya</a:t>
            </a:r>
            <a:r>
              <a:rPr lang="en-US" sz="2000" dirty="0" smtClean="0"/>
              <a:t>, </a:t>
            </a:r>
            <a:r>
              <a:rPr lang="en-US" sz="2000" dirty="0" err="1" smtClean="0"/>
              <a:t>kelompok</a:t>
            </a:r>
            <a:r>
              <a:rPr lang="en-US" sz="2000" dirty="0" smtClean="0"/>
              <a:t> </a:t>
            </a:r>
            <a:r>
              <a:rPr lang="en-US" sz="2000" dirty="0" err="1" smtClean="0"/>
              <a:t>ini</a:t>
            </a:r>
            <a:r>
              <a:rPr lang="en-US" sz="2000" dirty="0" smtClean="0"/>
              <a:t> </a:t>
            </a:r>
            <a:r>
              <a:rPr lang="en-US" sz="2000" dirty="0" err="1" smtClean="0"/>
              <a:t>umumnya</a:t>
            </a:r>
            <a:r>
              <a:rPr lang="en-US" sz="2000" dirty="0" smtClean="0"/>
              <a:t> </a:t>
            </a:r>
            <a:r>
              <a:rPr lang="en-US" sz="2000" dirty="0" err="1" smtClean="0"/>
              <a:t>aktif</a:t>
            </a:r>
            <a:r>
              <a:rPr lang="en-US" sz="2000" dirty="0" smtClean="0"/>
              <a:t> </a:t>
            </a:r>
            <a:r>
              <a:rPr lang="en-US" sz="2000" dirty="0" err="1" smtClean="0"/>
              <a:t>dalam</a:t>
            </a:r>
            <a:r>
              <a:rPr lang="en-US" sz="2000" dirty="0" smtClean="0"/>
              <a:t> </a:t>
            </a:r>
            <a:r>
              <a:rPr lang="en-US" sz="2000" dirty="0" err="1" smtClean="0"/>
              <a:t>misi</a:t>
            </a:r>
            <a:r>
              <a:rPr lang="en-US" sz="2000" dirty="0" smtClean="0"/>
              <a:t> </a:t>
            </a:r>
            <a:r>
              <a:rPr lang="en-US" sz="2000" dirty="0" err="1" smtClean="0"/>
              <a:t>pelayanan</a:t>
            </a:r>
            <a:r>
              <a:rPr lang="en-US" sz="2000" dirty="0" smtClean="0"/>
              <a:t> </a:t>
            </a:r>
            <a:r>
              <a:rPr lang="en-US" sz="2000" dirty="0" err="1" smtClean="0"/>
              <a:t>Gereja</a:t>
            </a:r>
            <a:r>
              <a:rPr lang="en-US" sz="2000" dirty="0" smtClean="0"/>
              <a:t> </a:t>
            </a:r>
          </a:p>
          <a:p>
            <a:pPr algn="ctr"/>
            <a:r>
              <a:rPr lang="en-US" sz="2000" dirty="0" err="1" smtClean="0"/>
              <a:t>karena</a:t>
            </a:r>
            <a:r>
              <a:rPr lang="en-US" sz="2000" dirty="0" smtClean="0"/>
              <a:t> </a:t>
            </a:r>
            <a:r>
              <a:rPr lang="en-US" sz="2000" dirty="0" err="1" smtClean="0"/>
              <a:t>berangkat</a:t>
            </a:r>
            <a:r>
              <a:rPr lang="en-US" sz="2000" dirty="0" smtClean="0"/>
              <a:t> </a:t>
            </a:r>
            <a:r>
              <a:rPr lang="en-US" sz="2000" dirty="0" err="1" smtClean="0"/>
              <a:t>dari</a:t>
            </a:r>
            <a:r>
              <a:rPr lang="en-US" sz="2000" dirty="0" smtClean="0"/>
              <a:t> KELEBIHAN yang </a:t>
            </a:r>
            <a:r>
              <a:rPr lang="en-US" sz="2000" dirty="0" err="1" smtClean="0"/>
              <a:t>mereka</a:t>
            </a:r>
            <a:r>
              <a:rPr lang="en-US" sz="2000" dirty="0" smtClean="0"/>
              <a:t> </a:t>
            </a:r>
            <a:r>
              <a:rPr lang="en-US" sz="2000" dirty="0" err="1" smtClean="0"/>
              <a:t>miliki</a:t>
            </a:r>
            <a:r>
              <a:rPr lang="en-US" sz="2000" dirty="0" smtClean="0"/>
              <a:t> (</a:t>
            </a:r>
            <a:r>
              <a:rPr lang="en-US" sz="2000" dirty="0" err="1" smtClean="0"/>
              <a:t>waktu</a:t>
            </a:r>
            <a:r>
              <a:rPr lang="en-US" sz="2000" dirty="0" smtClean="0"/>
              <a:t> </a:t>
            </a:r>
            <a:r>
              <a:rPr lang="en-US" sz="2000" dirty="0" err="1" smtClean="0"/>
              <a:t>dan</a:t>
            </a:r>
            <a:r>
              <a:rPr lang="en-US" sz="2000" dirty="0" smtClean="0"/>
              <a:t> </a:t>
            </a:r>
            <a:r>
              <a:rPr lang="en-US" sz="2000" dirty="0" err="1" smtClean="0"/>
              <a:t>materi</a:t>
            </a:r>
            <a:r>
              <a:rPr lang="en-US" sz="2000" dirty="0" smtClean="0"/>
              <a:t>).</a:t>
            </a:r>
          </a:p>
          <a:p>
            <a:pPr algn="ct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a:ln>
            <a:solidFill>
              <a:srgbClr val="C00000"/>
            </a:solidFill>
          </a:ln>
        </p:spPr>
        <p:txBody>
          <a:bodyPr>
            <a:normAutofit/>
          </a:bodyPr>
          <a:lstStyle/>
          <a:p>
            <a:pPr lvl="1"/>
            <a:r>
              <a:rPr lang="en-US" sz="2400" b="1" dirty="0" err="1" smtClean="0"/>
              <a:t>Pertanyaan</a:t>
            </a:r>
            <a:r>
              <a:rPr lang="en-US" sz="2400" b="1" dirty="0" smtClean="0"/>
              <a:t> III: </a:t>
            </a:r>
            <a:r>
              <a:rPr lang="en-US" sz="2400" b="1" dirty="0" err="1" smtClean="0"/>
              <a:t>Solusi</a:t>
            </a:r>
            <a:r>
              <a:rPr lang="en-US" sz="2400" b="1" dirty="0" smtClean="0"/>
              <a:t> </a:t>
            </a:r>
            <a:r>
              <a:rPr lang="en-US" sz="2400" b="1" dirty="0" err="1" smtClean="0"/>
              <a:t>apa</a:t>
            </a:r>
            <a:r>
              <a:rPr lang="en-US" sz="2400" b="1" dirty="0" smtClean="0"/>
              <a:t> yang </a:t>
            </a:r>
            <a:r>
              <a:rPr lang="en-US" sz="2400" b="1" dirty="0" err="1" smtClean="0"/>
              <a:t>diperlukan</a:t>
            </a:r>
            <a:r>
              <a:rPr lang="en-US" sz="2400" b="1" dirty="0" smtClean="0"/>
              <a:t>  </a:t>
            </a:r>
            <a:r>
              <a:rPr lang="en-US" sz="2400" dirty="0" err="1" smtClean="0"/>
              <a:t>untuk</a:t>
            </a:r>
            <a:r>
              <a:rPr lang="en-US" sz="2400" dirty="0" smtClean="0"/>
              <a:t> </a:t>
            </a:r>
            <a:r>
              <a:rPr lang="en-US" sz="2400" dirty="0" err="1" smtClean="0"/>
              <a:t>meningkatkan</a:t>
            </a:r>
            <a:r>
              <a:rPr lang="en-US" sz="2400" dirty="0" smtClean="0"/>
              <a:t> </a:t>
            </a:r>
            <a:r>
              <a:rPr lang="en-US" sz="2400" dirty="0" err="1" smtClean="0"/>
              <a:t>kesadaran</a:t>
            </a:r>
            <a:r>
              <a:rPr lang="en-US" sz="2400" dirty="0" smtClean="0"/>
              <a:t> </a:t>
            </a:r>
            <a:r>
              <a:rPr lang="en-US" sz="2400" dirty="0" err="1" smtClean="0"/>
              <a:t>misioner</a:t>
            </a:r>
            <a:r>
              <a:rPr lang="en-US" sz="2400" dirty="0" smtClean="0"/>
              <a:t> </a:t>
            </a:r>
            <a:r>
              <a:rPr lang="en-US" sz="2400" dirty="0" err="1" smtClean="0"/>
              <a:t>anggota</a:t>
            </a:r>
            <a:r>
              <a:rPr lang="en-US" sz="2400" dirty="0" smtClean="0"/>
              <a:t> </a:t>
            </a:r>
            <a:r>
              <a:rPr lang="en-US" sz="2400" dirty="0" err="1" smtClean="0"/>
              <a:t>Gereja</a:t>
            </a:r>
            <a:r>
              <a:rPr lang="en-US" sz="2400" dirty="0" smtClean="0"/>
              <a:t>?</a:t>
            </a:r>
          </a:p>
        </p:txBody>
      </p:sp>
      <p:sp>
        <p:nvSpPr>
          <p:cNvPr id="3" name="Content Placeholder 2"/>
          <p:cNvSpPr>
            <a:spLocks noGrp="1"/>
          </p:cNvSpPr>
          <p:nvPr>
            <p:ph idx="1"/>
          </p:nvPr>
        </p:nvSpPr>
        <p:spPr>
          <a:xfrm>
            <a:off x="152400" y="1600200"/>
            <a:ext cx="8839200" cy="5029200"/>
          </a:xfrm>
        </p:spPr>
        <p:txBody>
          <a:bodyPr>
            <a:normAutofit/>
          </a:bodyPr>
          <a:lstStyle/>
          <a:p>
            <a:r>
              <a:rPr lang="en-US" dirty="0" smtClean="0"/>
              <a:t>MENURUT  SAYA,  </a:t>
            </a:r>
            <a:r>
              <a:rPr lang="en-US" dirty="0" err="1" smtClean="0"/>
              <a:t>kita</a:t>
            </a:r>
            <a:r>
              <a:rPr lang="en-US" dirty="0" smtClean="0"/>
              <a:t> </a:t>
            </a:r>
            <a:r>
              <a:rPr lang="en-US" dirty="0" err="1" smtClean="0"/>
              <a:t>tidak</a:t>
            </a:r>
            <a:r>
              <a:rPr lang="en-US" dirty="0" smtClean="0"/>
              <a:t> </a:t>
            </a:r>
            <a:r>
              <a:rPr lang="en-US" dirty="0" err="1" smtClean="0"/>
              <a:t>bisa</a:t>
            </a:r>
            <a:r>
              <a:rPr lang="en-US" dirty="0" smtClean="0"/>
              <a:t> </a:t>
            </a:r>
            <a:r>
              <a:rPr lang="en-US" dirty="0" err="1" smtClean="0"/>
              <a:t>menawarkan</a:t>
            </a:r>
            <a:r>
              <a:rPr lang="en-US" dirty="0" smtClean="0"/>
              <a:t> SOLUSI  (</a:t>
            </a:r>
            <a:r>
              <a:rPr lang="en-US" dirty="0" err="1" smtClean="0"/>
              <a:t>untuk</a:t>
            </a:r>
            <a:r>
              <a:rPr lang="en-US" dirty="0" smtClean="0"/>
              <a:t> </a:t>
            </a:r>
            <a:r>
              <a:rPr lang="en-US" dirty="0" err="1" smtClean="0"/>
              <a:t>tingkatkan</a:t>
            </a:r>
            <a:r>
              <a:rPr lang="en-US" dirty="0" smtClean="0"/>
              <a:t> </a:t>
            </a:r>
            <a:r>
              <a:rPr lang="en-US" dirty="0" err="1" smtClean="0"/>
              <a:t>semangat</a:t>
            </a:r>
            <a:r>
              <a:rPr lang="en-US" dirty="0" smtClean="0"/>
              <a:t> </a:t>
            </a:r>
            <a:r>
              <a:rPr lang="en-US" dirty="0" err="1" smtClean="0"/>
              <a:t>misioner</a:t>
            </a:r>
            <a:r>
              <a:rPr lang="en-US" dirty="0" smtClean="0"/>
              <a:t> </a:t>
            </a:r>
            <a:r>
              <a:rPr lang="en-US" dirty="0" err="1" smtClean="0"/>
              <a:t>anggota</a:t>
            </a:r>
            <a:r>
              <a:rPr lang="en-US" dirty="0" smtClean="0"/>
              <a:t> </a:t>
            </a:r>
            <a:r>
              <a:rPr lang="en-US" dirty="0" err="1" smtClean="0"/>
              <a:t>Gereja</a:t>
            </a:r>
            <a:r>
              <a:rPr lang="en-US" dirty="0" smtClean="0"/>
              <a:t>) </a:t>
            </a:r>
            <a:r>
              <a:rPr lang="en-US" b="1" dirty="0" err="1" smtClean="0"/>
              <a:t>sebelum</a:t>
            </a:r>
            <a:r>
              <a:rPr lang="en-US" b="1" dirty="0" smtClean="0"/>
              <a:t> </a:t>
            </a:r>
            <a:r>
              <a:rPr lang="en-US" b="1" dirty="0" err="1" smtClean="0"/>
              <a:t>mengetahui</a:t>
            </a:r>
            <a:r>
              <a:rPr lang="en-US" b="1" dirty="0" smtClean="0"/>
              <a:t> </a:t>
            </a:r>
            <a:r>
              <a:rPr lang="en-US" b="1" dirty="0" err="1" smtClean="0"/>
              <a:t>akar</a:t>
            </a:r>
            <a:r>
              <a:rPr lang="en-US" b="1" dirty="0" smtClean="0"/>
              <a:t> </a:t>
            </a:r>
            <a:r>
              <a:rPr lang="en-US" b="1" dirty="0" err="1" smtClean="0"/>
              <a:t>persoalan</a:t>
            </a:r>
            <a:r>
              <a:rPr lang="en-US" dirty="0" smtClean="0"/>
              <a:t>.</a:t>
            </a:r>
          </a:p>
          <a:p>
            <a:r>
              <a:rPr lang="en-US" dirty="0" smtClean="0"/>
              <a:t>PERSOALAN POKOK </a:t>
            </a:r>
            <a:r>
              <a:rPr lang="en-US" dirty="0" err="1" smtClean="0"/>
              <a:t>terletak</a:t>
            </a:r>
            <a:r>
              <a:rPr lang="en-US" dirty="0" smtClean="0"/>
              <a:t> </a:t>
            </a:r>
            <a:r>
              <a:rPr lang="en-US" dirty="0" err="1" smtClean="0"/>
              <a:t>di</a:t>
            </a:r>
            <a:r>
              <a:rPr lang="en-US" dirty="0" smtClean="0"/>
              <a:t> </a:t>
            </a:r>
            <a:r>
              <a:rPr lang="en-US" dirty="0" err="1" smtClean="0"/>
              <a:t>sini</a:t>
            </a:r>
            <a:r>
              <a:rPr lang="en-US" dirty="0" smtClean="0"/>
              <a:t>: </a:t>
            </a:r>
          </a:p>
          <a:p>
            <a:pPr lvl="1">
              <a:buFont typeface="Wingdings" pitchFamily="2" charset="2"/>
              <a:buChar char="Ø"/>
            </a:pPr>
            <a:r>
              <a:rPr lang="en-US" b="1" dirty="0" err="1" smtClean="0"/>
              <a:t>Animasi</a:t>
            </a:r>
            <a:r>
              <a:rPr lang="en-US" b="1" dirty="0" smtClean="0"/>
              <a:t> </a:t>
            </a:r>
            <a:r>
              <a:rPr lang="en-US" dirty="0" err="1" smtClean="0"/>
              <a:t>tentang</a:t>
            </a:r>
            <a:r>
              <a:rPr lang="en-US" dirty="0" smtClean="0"/>
              <a:t> </a:t>
            </a:r>
            <a:r>
              <a:rPr lang="en-US" dirty="0" err="1" smtClean="0"/>
              <a:t>hal</a:t>
            </a:r>
            <a:r>
              <a:rPr lang="en-US" dirty="0" smtClean="0"/>
              <a:t> </a:t>
            </a:r>
            <a:r>
              <a:rPr lang="en-US" dirty="0" err="1" smtClean="0"/>
              <a:t>ini</a:t>
            </a:r>
            <a:r>
              <a:rPr lang="en-US" dirty="0" smtClean="0"/>
              <a:t>  </a:t>
            </a:r>
            <a:r>
              <a:rPr lang="en-US" b="1" dirty="0" err="1" smtClean="0"/>
              <a:t>belum</a:t>
            </a:r>
            <a:r>
              <a:rPr lang="en-US" b="1" dirty="0" smtClean="0"/>
              <a:t> </a:t>
            </a:r>
            <a:r>
              <a:rPr lang="en-US" b="1" dirty="0" err="1" smtClean="0"/>
              <a:t>cukup</a:t>
            </a:r>
            <a:r>
              <a:rPr lang="en-US" b="1" dirty="0" smtClean="0"/>
              <a:t> </a:t>
            </a:r>
            <a:r>
              <a:rPr lang="en-US" dirty="0" smtClean="0"/>
              <a:t>(</a:t>
            </a:r>
            <a:r>
              <a:rPr lang="en-US" dirty="0" err="1" smtClean="0"/>
              <a:t>sudah</a:t>
            </a:r>
            <a:r>
              <a:rPr lang="en-US" dirty="0" smtClean="0"/>
              <a:t> </a:t>
            </a:r>
            <a:r>
              <a:rPr lang="en-US" dirty="0" err="1" smtClean="0"/>
              <a:t>disebut</a:t>
            </a:r>
            <a:r>
              <a:rPr lang="en-US" dirty="0" smtClean="0"/>
              <a:t> </a:t>
            </a:r>
            <a:r>
              <a:rPr lang="en-US" dirty="0" err="1" smtClean="0"/>
              <a:t>belumnya</a:t>
            </a:r>
            <a:r>
              <a:rPr lang="en-US" dirty="0" smtClean="0"/>
              <a:t>).</a:t>
            </a:r>
          </a:p>
          <a:p>
            <a:pPr lvl="1">
              <a:buFont typeface="Wingdings" pitchFamily="2" charset="2"/>
              <a:buChar char="Ø"/>
            </a:pPr>
            <a:r>
              <a:rPr lang="en-US" b="1" dirty="0" err="1" smtClean="0"/>
              <a:t>Realitas</a:t>
            </a:r>
            <a:r>
              <a:rPr lang="en-US" b="1" dirty="0" smtClean="0"/>
              <a:t> </a:t>
            </a:r>
            <a:r>
              <a:rPr lang="en-US" b="1" dirty="0" err="1" smtClean="0"/>
              <a:t>misi</a:t>
            </a:r>
            <a:r>
              <a:rPr lang="en-US" b="1" dirty="0" smtClean="0"/>
              <a:t> </a:t>
            </a:r>
            <a:r>
              <a:rPr lang="en-US" dirty="0" err="1" smtClean="0"/>
              <a:t>pelayanan</a:t>
            </a:r>
            <a:r>
              <a:rPr lang="en-US" dirty="0" smtClean="0"/>
              <a:t> </a:t>
            </a:r>
            <a:r>
              <a:rPr lang="en-US" dirty="0" err="1" smtClean="0"/>
              <a:t>Gereja</a:t>
            </a:r>
            <a:r>
              <a:rPr lang="en-US" dirty="0" smtClean="0"/>
              <a:t> </a:t>
            </a:r>
            <a:r>
              <a:rPr lang="en-US" b="1" i="1" dirty="0" smtClean="0"/>
              <a:t>ad intra </a:t>
            </a:r>
            <a:r>
              <a:rPr lang="en-US" dirty="0" err="1" smtClean="0"/>
              <a:t>dan</a:t>
            </a:r>
            <a:r>
              <a:rPr lang="en-US" dirty="0" smtClean="0"/>
              <a:t> </a:t>
            </a:r>
            <a:r>
              <a:rPr lang="en-US" b="1" i="1" dirty="0" smtClean="0"/>
              <a:t>ad extra </a:t>
            </a:r>
            <a:r>
              <a:rPr lang="en-US" dirty="0" err="1" smtClean="0"/>
              <a:t>juga</a:t>
            </a:r>
            <a:r>
              <a:rPr lang="en-US" dirty="0" smtClean="0"/>
              <a:t> </a:t>
            </a:r>
            <a:r>
              <a:rPr lang="en-US" b="1" dirty="0" err="1" smtClean="0"/>
              <a:t>sangat</a:t>
            </a:r>
            <a:r>
              <a:rPr lang="en-US" b="1" dirty="0" smtClean="0"/>
              <a:t> </a:t>
            </a:r>
            <a:r>
              <a:rPr lang="en-US" b="1" dirty="0" err="1" smtClean="0"/>
              <a:t>luas</a:t>
            </a:r>
            <a:r>
              <a:rPr lang="en-US" b="1" dirty="0" smtClean="0"/>
              <a:t> </a:t>
            </a:r>
            <a:r>
              <a:rPr lang="en-US" dirty="0" err="1" smtClean="0"/>
              <a:t>dan</a:t>
            </a:r>
            <a:r>
              <a:rPr lang="en-US" dirty="0" smtClean="0"/>
              <a:t> </a:t>
            </a:r>
            <a:r>
              <a:rPr lang="en-US" b="1" dirty="0" err="1" smtClean="0"/>
              <a:t>kompleks</a:t>
            </a:r>
            <a:r>
              <a:rPr lang="en-US" b="1" dirty="0" smtClean="0"/>
              <a:t>.</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905000"/>
          </a:xfrm>
          <a:solidFill>
            <a:schemeClr val="bg2">
              <a:lumMod val="75000"/>
            </a:schemeClr>
          </a:solidFill>
        </p:spPr>
        <p:txBody>
          <a:bodyPr>
            <a:normAutofit fontScale="90000"/>
          </a:bodyPr>
          <a:lstStyle/>
          <a:p>
            <a:r>
              <a:rPr lang="en-US" sz="3600" dirty="0" smtClean="0">
                <a:latin typeface="Times New Roman" pitchFamily="18" charset="0"/>
                <a:cs typeface="Times New Roman" pitchFamily="18" charset="0"/>
              </a:rPr>
              <a:t>MISI</a:t>
            </a:r>
            <a:br>
              <a:rPr lang="en-US" sz="3600" dirty="0" smtClean="0">
                <a:latin typeface="Times New Roman" pitchFamily="18" charset="0"/>
                <a:cs typeface="Times New Roman" pitchFamily="18" charset="0"/>
              </a:rPr>
            </a:br>
            <a:r>
              <a:rPr lang="en-US" sz="3600" dirty="0" err="1" smtClean="0">
                <a:latin typeface="Times New Roman" pitchFamily="18" charset="0"/>
                <a:cs typeface="Times New Roman" pitchFamily="18" charset="0"/>
              </a:rPr>
              <a:t>sebagai</a:t>
            </a:r>
            <a:r>
              <a:rPr lang="en-US" sz="3600" dirty="0" smtClean="0">
                <a:latin typeface="Times New Roman" pitchFamily="18" charset="0"/>
                <a:cs typeface="Times New Roman" pitchFamily="18" charset="0"/>
              </a:rPr>
              <a:t> HAKIKAT GEREJA</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inti</a:t>
            </a: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identitas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terdalam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dari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Gereja</a:t>
            </a:r>
            <a:r>
              <a:rPr lang="en-US" sz="3600" dirty="0" smtClean="0">
                <a:latin typeface="Times New Roman" pitchFamily="18" charset="0"/>
                <a:cs typeface="Times New Roman" pitchFamily="18" charset="0"/>
              </a:rPr>
              <a:t>: AG2, 1965)</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2209800"/>
            <a:ext cx="8458200" cy="4343400"/>
          </a:xfrm>
        </p:spPr>
        <p:txBody>
          <a:bodyPr>
            <a:normAutofit/>
          </a:bodyPr>
          <a:lstStyle/>
          <a:p>
            <a:pPr>
              <a:buNone/>
            </a:pPr>
            <a:r>
              <a:rPr lang="en-US" sz="800" i="1" dirty="0" smtClean="0"/>
              <a:t>.</a:t>
            </a:r>
            <a:endParaRPr lang="en-US" sz="800" i="1" dirty="0"/>
          </a:p>
        </p:txBody>
      </p:sp>
      <p:sp>
        <p:nvSpPr>
          <p:cNvPr id="4" name="Oval 3"/>
          <p:cNvSpPr/>
          <p:nvPr/>
        </p:nvSpPr>
        <p:spPr>
          <a:xfrm>
            <a:off x="381000" y="2133600"/>
            <a:ext cx="2590800" cy="1524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Semua</a:t>
            </a:r>
            <a:r>
              <a:rPr lang="en-US" dirty="0" smtClean="0"/>
              <a:t> </a:t>
            </a:r>
            <a:r>
              <a:rPr lang="en-US" dirty="0" err="1" smtClean="0"/>
              <a:t>orang</a:t>
            </a:r>
            <a:r>
              <a:rPr lang="en-US" dirty="0" smtClean="0"/>
              <a:t> </a:t>
            </a:r>
            <a:r>
              <a:rPr lang="en-US" dirty="0" err="1" smtClean="0"/>
              <a:t>beriman</a:t>
            </a:r>
            <a:r>
              <a:rPr lang="en-US" dirty="0" smtClean="0"/>
              <a:t> </a:t>
            </a:r>
            <a:r>
              <a:rPr lang="en-US" dirty="0" err="1" smtClean="0"/>
              <a:t>adalah</a:t>
            </a:r>
            <a:r>
              <a:rPr lang="en-US" dirty="0" smtClean="0"/>
              <a:t> </a:t>
            </a:r>
            <a:r>
              <a:rPr lang="en-US" dirty="0" err="1" smtClean="0"/>
              <a:t>misionaris</a:t>
            </a:r>
            <a:endParaRPr lang="en-US" dirty="0"/>
          </a:p>
        </p:txBody>
      </p:sp>
      <p:sp>
        <p:nvSpPr>
          <p:cNvPr id="5" name="Oval 4"/>
          <p:cNvSpPr/>
          <p:nvPr/>
        </p:nvSpPr>
        <p:spPr>
          <a:xfrm>
            <a:off x="228600" y="4419600"/>
            <a:ext cx="3276600" cy="2209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UNTUK</a:t>
            </a:r>
          </a:p>
          <a:p>
            <a:pPr algn="ctr"/>
            <a:r>
              <a:rPr lang="en-US" dirty="0" err="1" smtClean="0"/>
              <a:t>Memberikan</a:t>
            </a:r>
            <a:r>
              <a:rPr lang="en-US" dirty="0" smtClean="0"/>
              <a:t>  </a:t>
            </a:r>
            <a:r>
              <a:rPr lang="en-US" dirty="0" err="1" smtClean="0"/>
              <a:t>kesaksian</a:t>
            </a:r>
            <a:r>
              <a:rPr lang="en-US" dirty="0" smtClean="0"/>
              <a:t> </a:t>
            </a:r>
            <a:r>
              <a:rPr lang="en-US" dirty="0" err="1" smtClean="0"/>
              <a:t>ttg</a:t>
            </a:r>
            <a:r>
              <a:rPr lang="en-US" dirty="0" smtClean="0"/>
              <a:t> </a:t>
            </a:r>
            <a:r>
              <a:rPr lang="en-US" dirty="0" err="1" smtClean="0"/>
              <a:t>Kerajaan</a:t>
            </a:r>
            <a:r>
              <a:rPr lang="en-US" dirty="0" smtClean="0"/>
              <a:t> Allah </a:t>
            </a:r>
            <a:r>
              <a:rPr lang="en-US" dirty="0" err="1" smtClean="0"/>
              <a:t>kepada</a:t>
            </a:r>
            <a:r>
              <a:rPr lang="en-US" dirty="0" smtClean="0"/>
              <a:t> </a:t>
            </a:r>
            <a:r>
              <a:rPr lang="en-US" dirty="0" err="1" smtClean="0"/>
              <a:t>segala</a:t>
            </a:r>
            <a:r>
              <a:rPr lang="en-US" dirty="0" smtClean="0"/>
              <a:t> </a:t>
            </a:r>
            <a:r>
              <a:rPr lang="en-US" dirty="0" err="1" smtClean="0"/>
              <a:t>bangsa</a:t>
            </a:r>
            <a:r>
              <a:rPr lang="en-US" dirty="0" smtClean="0"/>
              <a:t>  </a:t>
            </a:r>
            <a:r>
              <a:rPr lang="en-US" dirty="0" err="1" smtClean="0"/>
              <a:t>dgn</a:t>
            </a:r>
            <a:r>
              <a:rPr lang="en-US" dirty="0" smtClean="0"/>
              <a:t> </a:t>
            </a:r>
            <a:r>
              <a:rPr lang="en-US" dirty="0" err="1" smtClean="0"/>
              <a:t>Injil</a:t>
            </a:r>
            <a:r>
              <a:rPr lang="en-US" dirty="0" smtClean="0"/>
              <a:t> </a:t>
            </a:r>
            <a:r>
              <a:rPr lang="en-US" dirty="0" err="1" smtClean="0"/>
              <a:t>sebagai</a:t>
            </a:r>
            <a:r>
              <a:rPr lang="en-US" dirty="0" smtClean="0"/>
              <a:t> </a:t>
            </a:r>
            <a:r>
              <a:rPr lang="en-US" dirty="0" err="1" smtClean="0"/>
              <a:t>konstitusinya</a:t>
            </a:r>
            <a:endParaRPr lang="en-US" dirty="0"/>
          </a:p>
        </p:txBody>
      </p:sp>
      <p:sp>
        <p:nvSpPr>
          <p:cNvPr id="6" name="Oval 5"/>
          <p:cNvSpPr/>
          <p:nvPr/>
        </p:nvSpPr>
        <p:spPr>
          <a:xfrm>
            <a:off x="6172200" y="2133600"/>
            <a:ext cx="2667000" cy="1447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smtClean="0"/>
              <a:t>Itu</a:t>
            </a:r>
            <a:r>
              <a:rPr lang="en-US" dirty="0" smtClean="0"/>
              <a:t> </a:t>
            </a:r>
            <a:r>
              <a:rPr lang="en-US" dirty="0" err="1" smtClean="0"/>
              <a:t>berarti</a:t>
            </a:r>
            <a:r>
              <a:rPr lang="en-US" dirty="0" smtClean="0"/>
              <a:t>: </a:t>
            </a:r>
            <a:r>
              <a:rPr lang="en-US" dirty="0" err="1" smtClean="0"/>
              <a:t>misi</a:t>
            </a:r>
            <a:r>
              <a:rPr lang="en-US" dirty="0" smtClean="0"/>
              <a:t>  </a:t>
            </a:r>
            <a:r>
              <a:rPr lang="en-US" dirty="0" err="1" smtClean="0"/>
              <a:t>bukan</a:t>
            </a:r>
            <a:r>
              <a:rPr lang="en-US" dirty="0" smtClean="0"/>
              <a:t> </a:t>
            </a:r>
            <a:r>
              <a:rPr lang="en-US" dirty="0" err="1" smtClean="0"/>
              <a:t>tugas</a:t>
            </a:r>
            <a:r>
              <a:rPr lang="en-US" dirty="0" smtClean="0"/>
              <a:t> </a:t>
            </a:r>
            <a:r>
              <a:rPr lang="en-US" dirty="0" err="1" smtClean="0"/>
              <a:t>sekelompok</a:t>
            </a:r>
            <a:r>
              <a:rPr lang="en-US" dirty="0" smtClean="0"/>
              <a:t> </a:t>
            </a:r>
            <a:r>
              <a:rPr lang="en-US" dirty="0" err="1" smtClean="0"/>
              <a:t>orang</a:t>
            </a:r>
            <a:r>
              <a:rPr lang="en-US" dirty="0" smtClean="0"/>
              <a:t> </a:t>
            </a:r>
            <a:r>
              <a:rPr lang="en-US" dirty="0" err="1" smtClean="0"/>
              <a:t>tertentu</a:t>
            </a:r>
            <a:r>
              <a:rPr lang="en-US" dirty="0" smtClean="0"/>
              <a:t>: </a:t>
            </a:r>
            <a:r>
              <a:rPr lang="en-US" dirty="0" err="1" smtClean="0"/>
              <a:t>Suster</a:t>
            </a:r>
            <a:r>
              <a:rPr lang="en-US" dirty="0" smtClean="0"/>
              <a:t>  etc </a:t>
            </a:r>
            <a:endParaRPr lang="en-US" dirty="0"/>
          </a:p>
        </p:txBody>
      </p:sp>
      <p:sp>
        <p:nvSpPr>
          <p:cNvPr id="8" name="Oval 7"/>
          <p:cNvSpPr/>
          <p:nvPr/>
        </p:nvSpPr>
        <p:spPr>
          <a:xfrm>
            <a:off x="5943600" y="4495800"/>
            <a:ext cx="3200400" cy="2133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smtClean="0"/>
              <a:t>Melainkan</a:t>
            </a:r>
            <a:endParaRPr lang="en-US" sz="2400" dirty="0" smtClean="0"/>
          </a:p>
          <a:p>
            <a:pPr algn="ctr"/>
            <a:r>
              <a:rPr lang="en-US" sz="2400" dirty="0" smtClean="0"/>
              <a:t>TUGAS SEMUA UMAT BERIMAN TANPA KECUALI</a:t>
            </a:r>
            <a:r>
              <a:rPr lang="en-US" dirty="0" smtClean="0"/>
              <a:t>!</a:t>
            </a:r>
            <a:endParaRPr lang="en-US" dirty="0"/>
          </a:p>
        </p:txBody>
      </p:sp>
      <p:sp>
        <p:nvSpPr>
          <p:cNvPr id="9" name="Down Arrow 8"/>
          <p:cNvSpPr/>
          <p:nvPr/>
        </p:nvSpPr>
        <p:spPr>
          <a:xfrm>
            <a:off x="1219200" y="3733800"/>
            <a:ext cx="1066800" cy="685800"/>
          </a:xfrm>
          <a:prstGeom prst="downArrow">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Down Arrow 9"/>
          <p:cNvSpPr/>
          <p:nvPr/>
        </p:nvSpPr>
        <p:spPr>
          <a:xfrm>
            <a:off x="6858000" y="3733800"/>
            <a:ext cx="1219200" cy="762000"/>
          </a:xfrm>
          <a:prstGeom prst="downArrow">
            <a:avLst/>
          </a:prstGeom>
          <a:solidFill>
            <a:schemeClr val="accent6"/>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Left-Right Arrow 11"/>
          <p:cNvSpPr/>
          <p:nvPr/>
        </p:nvSpPr>
        <p:spPr>
          <a:xfrm>
            <a:off x="3048000" y="2514600"/>
            <a:ext cx="3048000" cy="838200"/>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Konsekuensinya</a:t>
            </a:r>
            <a:r>
              <a:rPr lang="en-US" sz="2400" dirty="0" smtClean="0"/>
              <a:t> =</a:t>
            </a:r>
            <a:endParaRPr lang="en-US" sz="2400" dirty="0"/>
          </a:p>
        </p:txBody>
      </p:sp>
      <p:sp>
        <p:nvSpPr>
          <p:cNvPr id="13" name="Rounded Rectangle 12"/>
          <p:cNvSpPr/>
          <p:nvPr/>
        </p:nvSpPr>
        <p:spPr>
          <a:xfrm>
            <a:off x="3429000" y="3429000"/>
            <a:ext cx="2590800" cy="1752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Tapi</a:t>
            </a:r>
            <a:r>
              <a:rPr lang="en-US" dirty="0" smtClean="0"/>
              <a:t> </a:t>
            </a:r>
            <a:r>
              <a:rPr lang="en-US" dirty="0" err="1" smtClean="0"/>
              <a:t>hingga</a:t>
            </a:r>
            <a:r>
              <a:rPr lang="en-US" dirty="0" smtClean="0"/>
              <a:t> </a:t>
            </a:r>
            <a:r>
              <a:rPr lang="en-US" dirty="0" err="1" smtClean="0"/>
              <a:t>sekarang</a:t>
            </a:r>
            <a:r>
              <a:rPr lang="en-US" dirty="0" smtClean="0"/>
              <a:t>, </a:t>
            </a:r>
            <a:r>
              <a:rPr lang="en-US" dirty="0" err="1" smtClean="0"/>
              <a:t>kita</a:t>
            </a:r>
            <a:r>
              <a:rPr lang="en-US" dirty="0" smtClean="0"/>
              <a:t> </a:t>
            </a:r>
            <a:r>
              <a:rPr lang="en-US" dirty="0" err="1" smtClean="0"/>
              <a:t>masih</a:t>
            </a:r>
            <a:r>
              <a:rPr lang="en-US" dirty="0" smtClean="0"/>
              <a:t> </a:t>
            </a:r>
            <a:r>
              <a:rPr lang="en-US" b="1" dirty="0" smtClean="0"/>
              <a:t>BINGUNG</a:t>
            </a:r>
            <a:r>
              <a:rPr lang="en-US" dirty="0" smtClean="0"/>
              <a:t>  </a:t>
            </a:r>
            <a:r>
              <a:rPr lang="en-US" dirty="0" err="1" smtClean="0"/>
              <a:t>soal</a:t>
            </a:r>
            <a:r>
              <a:rPr lang="en-US" dirty="0" smtClean="0"/>
              <a:t>  </a:t>
            </a:r>
            <a:r>
              <a:rPr lang="en-US" b="1" dirty="0" smtClean="0"/>
              <a:t>BAGIAMANA (HOW) </a:t>
            </a:r>
            <a:r>
              <a:rPr lang="en-US" dirty="0" err="1" smtClean="0"/>
              <a:t>mengimplementasikan</a:t>
            </a:r>
            <a:endParaRPr lang="en-US" dirty="0" smtClean="0"/>
          </a:p>
          <a:p>
            <a:pPr algn="ctr"/>
            <a:r>
              <a:rPr lang="en-US" b="1" dirty="0" smtClean="0"/>
              <a:t>IDEALISME</a:t>
            </a:r>
            <a:r>
              <a:rPr lang="en-US" dirty="0" smtClean="0"/>
              <a:t> </a:t>
            </a:r>
            <a:r>
              <a:rPr lang="en-US" dirty="0" err="1" smtClean="0"/>
              <a:t>ini</a:t>
            </a:r>
            <a:endParaRPr lang="en-US" dirty="0"/>
          </a:p>
        </p:txBody>
      </p:sp>
      <p:sp>
        <p:nvSpPr>
          <p:cNvPr id="14" name="Down Arrow 13"/>
          <p:cNvSpPr/>
          <p:nvPr/>
        </p:nvSpPr>
        <p:spPr>
          <a:xfrm flipH="1">
            <a:off x="4038600" y="2057400"/>
            <a:ext cx="990600" cy="5334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additive="base">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630362"/>
          </a:xfrm>
        </p:spPr>
        <p:txBody>
          <a:bodyPr>
            <a:normAutofit fontScale="90000"/>
          </a:bodyPr>
          <a:lstStyle/>
          <a:p>
            <a:r>
              <a:rPr lang="en-US" dirty="0" smtClean="0"/>
              <a:t>Seminar </a:t>
            </a:r>
            <a:br>
              <a:rPr lang="en-US" dirty="0" smtClean="0"/>
            </a:br>
            <a:r>
              <a:rPr lang="en-US" b="1" dirty="0" err="1" smtClean="0"/>
              <a:t>Komisi</a:t>
            </a:r>
            <a:r>
              <a:rPr lang="en-US" b="1" dirty="0" smtClean="0"/>
              <a:t> </a:t>
            </a:r>
            <a:r>
              <a:rPr lang="en-US" b="1" dirty="0" err="1" smtClean="0"/>
              <a:t>Karya</a:t>
            </a:r>
            <a:r>
              <a:rPr lang="en-US" b="1" dirty="0" smtClean="0"/>
              <a:t> </a:t>
            </a:r>
            <a:r>
              <a:rPr lang="en-US" b="1" dirty="0" err="1" smtClean="0"/>
              <a:t>Misioner</a:t>
            </a:r>
            <a:r>
              <a:rPr lang="en-US" b="1" dirty="0" smtClean="0"/>
              <a:t> </a:t>
            </a:r>
            <a:r>
              <a:rPr lang="en-US" b="1" dirty="0" err="1" smtClean="0"/>
              <a:t>Konferensi</a:t>
            </a:r>
            <a:r>
              <a:rPr lang="en-US" b="1" dirty="0" smtClean="0"/>
              <a:t> </a:t>
            </a:r>
            <a:r>
              <a:rPr lang="en-US" b="1" dirty="0" err="1" smtClean="0"/>
              <a:t>Wali</a:t>
            </a:r>
            <a:r>
              <a:rPr lang="en-US" b="1" dirty="0" smtClean="0"/>
              <a:t> </a:t>
            </a:r>
            <a:r>
              <a:rPr lang="en-US" b="1" dirty="0" err="1" smtClean="0"/>
              <a:t>Gereja</a:t>
            </a:r>
            <a:r>
              <a:rPr lang="en-US" b="1" dirty="0" smtClean="0"/>
              <a:t> Indonesi</a:t>
            </a:r>
            <a:r>
              <a:rPr lang="en-US" dirty="0" smtClean="0"/>
              <a:t>a</a:t>
            </a:r>
            <a:endParaRPr lang="en-US" dirty="0"/>
          </a:p>
        </p:txBody>
      </p:sp>
      <p:sp>
        <p:nvSpPr>
          <p:cNvPr id="3" name="Content Placeholder 2"/>
          <p:cNvSpPr>
            <a:spLocks noGrp="1"/>
          </p:cNvSpPr>
          <p:nvPr>
            <p:ph idx="1"/>
          </p:nvPr>
        </p:nvSpPr>
        <p:spPr>
          <a:xfrm>
            <a:off x="228600" y="2133600"/>
            <a:ext cx="8686800" cy="4724400"/>
          </a:xfrm>
          <a:ln>
            <a:solidFill>
              <a:schemeClr val="accent1"/>
            </a:solidFill>
          </a:ln>
        </p:spPr>
        <p:txBody>
          <a:bodyPr/>
          <a:lstStyle/>
          <a:p>
            <a:pPr algn="ctr">
              <a:buNone/>
            </a:pPr>
            <a:r>
              <a:rPr lang="en-US" dirty="0" smtClean="0"/>
              <a:t>TEMA:</a:t>
            </a:r>
          </a:p>
          <a:p>
            <a:pPr algn="ctr">
              <a:buNone/>
            </a:pPr>
            <a:r>
              <a:rPr lang="en-US" b="1" dirty="0" smtClean="0"/>
              <a:t>MENYEBARLUASKAN KESADARAN DAN SEMANGAT MISIONER DALAM GEREJA </a:t>
            </a:r>
          </a:p>
          <a:p>
            <a:pPr algn="ctr">
              <a:buNone/>
            </a:pPr>
            <a:r>
              <a:rPr lang="en-US" b="1" dirty="0" smtClean="0"/>
              <a:t>UNTUK MENGINJILI DUNIA</a:t>
            </a:r>
          </a:p>
          <a:p>
            <a:pPr algn="ctr">
              <a:buNone/>
            </a:pPr>
            <a:r>
              <a:rPr lang="en-US" dirty="0" err="1" smtClean="0"/>
              <a:t>Kuta</a:t>
            </a:r>
            <a:r>
              <a:rPr lang="en-US" dirty="0" smtClean="0"/>
              <a:t>-Bali 19 </a:t>
            </a:r>
            <a:r>
              <a:rPr lang="en-US" dirty="0" err="1" smtClean="0"/>
              <a:t>sd</a:t>
            </a:r>
            <a:r>
              <a:rPr lang="en-US" dirty="0" smtClean="0"/>
              <a:t> 21 April 2017</a:t>
            </a:r>
          </a:p>
          <a:p>
            <a:pPr algn="ctr">
              <a:buNone/>
            </a:pPr>
            <a:r>
              <a:rPr lang="en-US" sz="4000" b="1" dirty="0" smtClean="0"/>
              <a:t>Oleh Dr Alexander </a:t>
            </a:r>
            <a:r>
              <a:rPr lang="en-US" sz="4000" b="1" dirty="0" err="1" smtClean="0"/>
              <a:t>Jebadu</a:t>
            </a:r>
            <a:endParaRPr lang="en-US" sz="4000" b="1" dirty="0" smtClean="0"/>
          </a:p>
          <a:p>
            <a:pPr algn="ctr">
              <a:buNone/>
            </a:pPr>
            <a:r>
              <a:rPr lang="en-US" dirty="0" err="1" smtClean="0"/>
              <a:t>Dosen</a:t>
            </a:r>
            <a:r>
              <a:rPr lang="en-US" dirty="0" smtClean="0"/>
              <a:t> STFK </a:t>
            </a:r>
            <a:r>
              <a:rPr lang="en-US" dirty="0" err="1" smtClean="0"/>
              <a:t>Ledalero</a:t>
            </a:r>
            <a:r>
              <a:rPr lang="en-US" dirty="0" smtClean="0"/>
              <a:t>, </a:t>
            </a:r>
            <a:r>
              <a:rPr lang="en-US" dirty="0" err="1" smtClean="0"/>
              <a:t>Maumere</a:t>
            </a:r>
            <a:r>
              <a:rPr lang="en-US" dirty="0" smtClean="0"/>
              <a:t>, Flores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t-IT" sz="800" dirty="0" smtClean="0"/>
              <a:t>.</a:t>
            </a:r>
            <a:endParaRPr lang="id-ID" sz="800" dirty="0"/>
          </a:p>
        </p:txBody>
      </p:sp>
      <p:sp>
        <p:nvSpPr>
          <p:cNvPr id="3" name="Content Placeholder 2"/>
          <p:cNvSpPr>
            <a:spLocks noGrp="1"/>
          </p:cNvSpPr>
          <p:nvPr>
            <p:ph idx="1"/>
          </p:nvPr>
        </p:nvSpPr>
        <p:spPr>
          <a:xfrm>
            <a:off x="152400" y="152400"/>
            <a:ext cx="8839200" cy="6553200"/>
          </a:xfrm>
        </p:spPr>
        <p:style>
          <a:lnRef idx="0">
            <a:schemeClr val="accent2"/>
          </a:lnRef>
          <a:fillRef idx="3">
            <a:schemeClr val="accent2"/>
          </a:fillRef>
          <a:effectRef idx="3">
            <a:schemeClr val="accent2"/>
          </a:effectRef>
          <a:fontRef idx="minor">
            <a:schemeClr val="lt1"/>
          </a:fontRef>
        </p:style>
        <p:txBody>
          <a:bodyPr>
            <a:normAutofit/>
          </a:bodyPr>
          <a:lstStyle/>
          <a:p>
            <a:pPr marL="0" indent="0" algn="ctr">
              <a:buNone/>
            </a:pPr>
            <a:r>
              <a:rPr lang="es-EC" sz="4600" b="1" i="1" dirty="0" smtClean="0">
                <a:solidFill>
                  <a:srgbClr val="FFFF00"/>
                </a:solidFill>
              </a:rPr>
              <a:t>   </a:t>
            </a:r>
            <a:r>
              <a:rPr lang="es-EC" sz="4600" b="1" i="1" dirty="0" err="1" smtClean="0">
                <a:solidFill>
                  <a:srgbClr val="FFFF00"/>
                </a:solidFill>
              </a:rPr>
              <a:t>Salah</a:t>
            </a:r>
            <a:r>
              <a:rPr lang="es-EC" sz="4600" b="1" i="1" dirty="0" smtClean="0">
                <a:solidFill>
                  <a:srgbClr val="FFFF00"/>
                </a:solidFill>
              </a:rPr>
              <a:t> </a:t>
            </a:r>
            <a:r>
              <a:rPr lang="es-EC" sz="4600" b="1" i="1" dirty="0" err="1" smtClean="0">
                <a:solidFill>
                  <a:srgbClr val="FFFF00"/>
                </a:solidFill>
              </a:rPr>
              <a:t>satu</a:t>
            </a:r>
            <a:r>
              <a:rPr lang="es-EC" sz="4600" b="1" i="1" dirty="0" smtClean="0">
                <a:solidFill>
                  <a:srgbClr val="FFFF00"/>
                </a:solidFill>
              </a:rPr>
              <a:t> </a:t>
            </a:r>
            <a:r>
              <a:rPr lang="es-EC" sz="4600" b="1" i="1" dirty="0" err="1" smtClean="0">
                <a:solidFill>
                  <a:srgbClr val="FFFF00"/>
                </a:solidFill>
              </a:rPr>
              <a:t>sebab</a:t>
            </a:r>
            <a:r>
              <a:rPr lang="es-EC" sz="4600" b="1" i="1" dirty="0" smtClean="0">
                <a:solidFill>
                  <a:srgbClr val="FFFF00"/>
                </a:solidFill>
              </a:rPr>
              <a:t> </a:t>
            </a:r>
            <a:r>
              <a:rPr lang="es-EC" sz="4600" b="1" i="1" dirty="0" err="1" smtClean="0">
                <a:solidFill>
                  <a:srgbClr val="FFFF00"/>
                </a:solidFill>
              </a:rPr>
              <a:t>Kebingunan</a:t>
            </a:r>
            <a:r>
              <a:rPr lang="es-EC" sz="4600" b="1" i="1" dirty="0" smtClean="0">
                <a:solidFill>
                  <a:srgbClr val="FFFF00"/>
                </a:solidFill>
              </a:rPr>
              <a:t> </a:t>
            </a:r>
            <a:r>
              <a:rPr lang="es-EC" sz="4600" b="1" i="1" dirty="0" err="1" smtClean="0">
                <a:solidFill>
                  <a:srgbClr val="FFFF00"/>
                </a:solidFill>
              </a:rPr>
              <a:t>itu</a:t>
            </a:r>
            <a:r>
              <a:rPr lang="es-EC" sz="4600" b="1" i="1" dirty="0" smtClean="0">
                <a:solidFill>
                  <a:srgbClr val="FFFF00"/>
                </a:solidFill>
              </a:rPr>
              <a:t> </a:t>
            </a:r>
            <a:r>
              <a:rPr lang="es-EC" sz="4600" b="1" i="1" dirty="0" err="1" smtClean="0">
                <a:solidFill>
                  <a:srgbClr val="FFFF00"/>
                </a:solidFill>
              </a:rPr>
              <a:t>adalah</a:t>
            </a:r>
            <a:r>
              <a:rPr lang="es-EC" sz="4600" b="1" i="1" dirty="0" smtClean="0">
                <a:solidFill>
                  <a:srgbClr val="FFFF00"/>
                </a:solidFill>
              </a:rPr>
              <a:t> </a:t>
            </a:r>
            <a:r>
              <a:rPr lang="es-EC" sz="4600" b="1" i="1" dirty="0" err="1" smtClean="0">
                <a:solidFill>
                  <a:srgbClr val="FFFF00"/>
                </a:solidFill>
              </a:rPr>
              <a:t>Kompleksitas</a:t>
            </a:r>
            <a:r>
              <a:rPr lang="es-EC" sz="4600" b="1" i="1" dirty="0" smtClean="0">
                <a:solidFill>
                  <a:srgbClr val="FFFF00"/>
                </a:solidFill>
              </a:rPr>
              <a:t> </a:t>
            </a:r>
            <a:r>
              <a:rPr lang="es-EC" sz="4600" b="1" i="1" dirty="0" err="1">
                <a:solidFill>
                  <a:srgbClr val="FFFF00"/>
                </a:solidFill>
              </a:rPr>
              <a:t>Tujuan</a:t>
            </a:r>
            <a:r>
              <a:rPr lang="es-EC" sz="4600" b="1" i="1" dirty="0">
                <a:solidFill>
                  <a:srgbClr val="FFFF00"/>
                </a:solidFill>
              </a:rPr>
              <a:t> </a:t>
            </a:r>
            <a:r>
              <a:rPr lang="es-EC" sz="4600" b="1" i="1" dirty="0" smtClean="0">
                <a:solidFill>
                  <a:srgbClr val="FFFF00"/>
                </a:solidFill>
              </a:rPr>
              <a:t>dan </a:t>
            </a:r>
            <a:r>
              <a:rPr lang="es-EC" sz="4600" b="1" i="1" dirty="0" err="1" smtClean="0">
                <a:solidFill>
                  <a:srgbClr val="FFFF00"/>
                </a:solidFill>
              </a:rPr>
              <a:t>Bidang</a:t>
            </a:r>
            <a:r>
              <a:rPr lang="es-EC" sz="4600" b="1" i="1" dirty="0" smtClean="0">
                <a:solidFill>
                  <a:srgbClr val="FFFF00"/>
                </a:solidFill>
              </a:rPr>
              <a:t> </a:t>
            </a:r>
            <a:r>
              <a:rPr lang="es-EC" sz="4600" b="1" i="1" dirty="0" err="1" smtClean="0">
                <a:solidFill>
                  <a:srgbClr val="FFFF00"/>
                </a:solidFill>
              </a:rPr>
              <a:t>Karya</a:t>
            </a:r>
            <a:r>
              <a:rPr lang="es-EC" sz="4600" b="1" i="1" dirty="0" smtClean="0">
                <a:solidFill>
                  <a:srgbClr val="FFFF00"/>
                </a:solidFill>
              </a:rPr>
              <a:t> </a:t>
            </a:r>
            <a:r>
              <a:rPr lang="es-EC" sz="4600" b="1" i="1" dirty="0" err="1" smtClean="0">
                <a:solidFill>
                  <a:srgbClr val="FFFF00"/>
                </a:solidFill>
              </a:rPr>
              <a:t>Misi</a:t>
            </a:r>
            <a:r>
              <a:rPr lang="es-EC" sz="4600" b="1" i="1" dirty="0" smtClean="0">
                <a:solidFill>
                  <a:srgbClr val="FFFF00"/>
                </a:solidFill>
              </a:rPr>
              <a:t> (EN 1975)</a:t>
            </a:r>
            <a:r>
              <a:rPr lang="es-EC" sz="4600" b="1" dirty="0" smtClean="0">
                <a:solidFill>
                  <a:srgbClr val="FFFF00"/>
                </a:solidFill>
              </a:rPr>
              <a:t> </a:t>
            </a:r>
            <a:endParaRPr lang="id-ID" sz="4600" dirty="0">
              <a:solidFill>
                <a:srgbClr val="FFFF00"/>
              </a:solidFill>
            </a:endParaRPr>
          </a:p>
          <a:p>
            <a:pPr>
              <a:buNone/>
            </a:pPr>
            <a:endParaRPr lang="es-EC" sz="4000" dirty="0" smtClean="0"/>
          </a:p>
          <a:p>
            <a:pPr>
              <a:buNone/>
            </a:pPr>
            <a:r>
              <a:rPr lang="es-EC" sz="4000" dirty="0" smtClean="0"/>
              <a:t>    MENURUT </a:t>
            </a:r>
            <a:r>
              <a:rPr lang="es-EC" sz="4000" dirty="0" err="1" smtClean="0"/>
              <a:t>Amanat</a:t>
            </a:r>
            <a:r>
              <a:rPr lang="es-EC" sz="4000" dirty="0" smtClean="0"/>
              <a:t> </a:t>
            </a:r>
            <a:r>
              <a:rPr lang="es-EC" sz="4000" dirty="0" err="1"/>
              <a:t>Apostolik</a:t>
            </a:r>
            <a:r>
              <a:rPr lang="es-EC" sz="4000" dirty="0"/>
              <a:t> </a:t>
            </a:r>
            <a:r>
              <a:rPr lang="es-EC" sz="4000" i="1" dirty="0" smtClean="0"/>
              <a:t>EN No 18</a:t>
            </a:r>
            <a:r>
              <a:rPr lang="es-EC" sz="4000" dirty="0" smtClean="0"/>
              <a:t> : </a:t>
            </a:r>
            <a:r>
              <a:rPr lang="es-EC" sz="4000" dirty="0" err="1" smtClean="0"/>
              <a:t>Tujuan</a:t>
            </a:r>
            <a:r>
              <a:rPr lang="es-EC" sz="4000" dirty="0" smtClean="0"/>
              <a:t> </a:t>
            </a:r>
            <a:r>
              <a:rPr lang="es-EC" sz="4000" dirty="0" err="1"/>
              <a:t>karya</a:t>
            </a:r>
            <a:r>
              <a:rPr lang="es-EC" sz="4000" dirty="0"/>
              <a:t> </a:t>
            </a:r>
            <a:r>
              <a:rPr lang="es-EC" sz="4000" dirty="0" err="1"/>
              <a:t>evangelisasi</a:t>
            </a:r>
            <a:r>
              <a:rPr lang="es-EC" sz="4000" dirty="0"/>
              <a:t> </a:t>
            </a:r>
            <a:r>
              <a:rPr lang="es-EC" sz="4000" dirty="0" err="1"/>
              <a:t>adalah</a:t>
            </a:r>
            <a:r>
              <a:rPr lang="es-EC" sz="4000" dirty="0"/>
              <a:t> </a:t>
            </a:r>
            <a:r>
              <a:rPr lang="es-EC" sz="4000" dirty="0" err="1"/>
              <a:t>untuk</a:t>
            </a:r>
            <a:r>
              <a:rPr lang="es-EC" sz="4000" dirty="0"/>
              <a:t> </a:t>
            </a:r>
            <a:r>
              <a:rPr lang="es-EC" sz="4000" b="1" i="1" dirty="0" err="1">
                <a:solidFill>
                  <a:srgbClr val="FFFF00"/>
                </a:solidFill>
              </a:rPr>
              <a:t>pembaharuan</a:t>
            </a:r>
            <a:r>
              <a:rPr lang="es-EC" sz="4000" b="1" i="1" dirty="0">
                <a:solidFill>
                  <a:srgbClr val="FFFF00"/>
                </a:solidFill>
              </a:rPr>
              <a:t> </a:t>
            </a:r>
            <a:r>
              <a:rPr lang="es-EC" sz="4000" b="1" i="1" dirty="0" err="1">
                <a:solidFill>
                  <a:srgbClr val="FFFF00"/>
                </a:solidFill>
              </a:rPr>
              <a:t>seluruh</a:t>
            </a:r>
            <a:r>
              <a:rPr lang="es-EC" sz="4000" b="1" i="1" dirty="0">
                <a:solidFill>
                  <a:srgbClr val="FFFF00"/>
                </a:solidFill>
              </a:rPr>
              <a:t> </a:t>
            </a:r>
            <a:r>
              <a:rPr lang="es-EC" sz="4000" b="1" i="1" dirty="0" err="1">
                <a:solidFill>
                  <a:srgbClr val="FFFF00"/>
                </a:solidFill>
              </a:rPr>
              <a:t>hidup</a:t>
            </a:r>
            <a:r>
              <a:rPr lang="es-EC" sz="4000" b="1" i="1" dirty="0">
                <a:solidFill>
                  <a:srgbClr val="FFFF00"/>
                </a:solidFill>
              </a:rPr>
              <a:t> </a:t>
            </a:r>
            <a:r>
              <a:rPr lang="es-EC" sz="4000" b="1" i="1" dirty="0" err="1">
                <a:solidFill>
                  <a:srgbClr val="FFFF00"/>
                </a:solidFill>
              </a:rPr>
              <a:t>umat</a:t>
            </a:r>
            <a:r>
              <a:rPr lang="es-EC" sz="4000" b="1" i="1" dirty="0">
                <a:solidFill>
                  <a:srgbClr val="FFFF00"/>
                </a:solidFill>
              </a:rPr>
              <a:t> </a:t>
            </a:r>
            <a:r>
              <a:rPr lang="es-EC" sz="4000" b="1" i="1" dirty="0" err="1">
                <a:solidFill>
                  <a:srgbClr val="FFFF00"/>
                </a:solidFill>
              </a:rPr>
              <a:t>manusia</a:t>
            </a:r>
            <a:r>
              <a:rPr lang="es-EC" sz="4000" dirty="0"/>
              <a:t> (</a:t>
            </a:r>
            <a:r>
              <a:rPr lang="es-EC" sz="4000" dirty="0" err="1"/>
              <a:t>renewal</a:t>
            </a:r>
            <a:r>
              <a:rPr lang="es-EC" sz="4000" dirty="0"/>
              <a:t> of </a:t>
            </a:r>
            <a:r>
              <a:rPr lang="es-EC" sz="4000" dirty="0" err="1"/>
              <a:t>humanity</a:t>
            </a:r>
            <a:r>
              <a:rPr lang="es-EC" sz="4000" dirty="0" smtClean="0"/>
              <a:t>). </a:t>
            </a:r>
          </a:p>
          <a:p>
            <a:pPr lvl="1">
              <a:buNone/>
            </a:pPr>
            <a:r>
              <a:rPr lang="es-EC" sz="4000" dirty="0" smtClean="0"/>
              <a:t>     </a:t>
            </a:r>
            <a:endParaRPr lang="id-ID" sz="4000" dirty="0"/>
          </a:p>
          <a:p>
            <a:endParaRPr lang="id-ID" dirty="0"/>
          </a:p>
        </p:txBody>
      </p:sp>
    </p:spTree>
    <p:extLst>
      <p:ext uri="{BB962C8B-B14F-4D97-AF65-F5344CB8AC3E}">
        <p14:creationId xmlns="" xmlns:p14="http://schemas.microsoft.com/office/powerpoint/2010/main" val="551648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t-IT" sz="800" dirty="0" smtClean="0"/>
              <a:t>.</a:t>
            </a:r>
            <a:endParaRPr lang="id-ID" sz="800" dirty="0"/>
          </a:p>
        </p:txBody>
      </p:sp>
      <p:sp>
        <p:nvSpPr>
          <p:cNvPr id="3" name="Content Placeholder 2"/>
          <p:cNvSpPr>
            <a:spLocks noGrp="1"/>
          </p:cNvSpPr>
          <p:nvPr>
            <p:ph idx="1"/>
          </p:nvPr>
        </p:nvSpPr>
        <p:spPr>
          <a:xfrm>
            <a:off x="228600" y="228600"/>
            <a:ext cx="8686800" cy="6324600"/>
          </a:xfrm>
        </p:spPr>
        <p:style>
          <a:lnRef idx="0">
            <a:schemeClr val="accent2"/>
          </a:lnRef>
          <a:fillRef idx="3">
            <a:schemeClr val="accent2"/>
          </a:fillRef>
          <a:effectRef idx="3">
            <a:schemeClr val="accent2"/>
          </a:effectRef>
          <a:fontRef idx="minor">
            <a:schemeClr val="lt1"/>
          </a:fontRef>
        </p:style>
        <p:txBody>
          <a:bodyPr>
            <a:normAutofit/>
          </a:bodyPr>
          <a:lstStyle/>
          <a:p>
            <a:pPr lvl="1">
              <a:buFont typeface="Wingdings" pitchFamily="2" charset="2"/>
              <a:buChar char="§"/>
            </a:pPr>
            <a:r>
              <a:rPr lang="es-EC" b="1" i="1" dirty="0" err="1" smtClean="0">
                <a:solidFill>
                  <a:srgbClr val="FFFF00"/>
                </a:solidFill>
              </a:rPr>
              <a:t>Aspek-aspek</a:t>
            </a:r>
            <a:r>
              <a:rPr lang="es-EC" b="1" i="1" dirty="0" smtClean="0">
                <a:solidFill>
                  <a:srgbClr val="FFFF00"/>
                </a:solidFill>
              </a:rPr>
              <a:t> </a:t>
            </a:r>
            <a:r>
              <a:rPr lang="es-EC" b="1" i="1" dirty="0" err="1" smtClean="0">
                <a:solidFill>
                  <a:srgbClr val="FFFF00"/>
                </a:solidFill>
              </a:rPr>
              <a:t>hidup</a:t>
            </a:r>
            <a:r>
              <a:rPr lang="es-EC" b="1" i="1" dirty="0" smtClean="0">
                <a:solidFill>
                  <a:srgbClr val="FFFF00"/>
                </a:solidFill>
              </a:rPr>
              <a:t> </a:t>
            </a:r>
            <a:r>
              <a:rPr lang="es-EC" b="1" i="1" dirty="0" err="1" smtClean="0">
                <a:solidFill>
                  <a:srgbClr val="FFFF00"/>
                </a:solidFill>
              </a:rPr>
              <a:t>manusia</a:t>
            </a:r>
            <a:r>
              <a:rPr lang="es-EC" dirty="0" smtClean="0">
                <a:solidFill>
                  <a:srgbClr val="FFFF00"/>
                </a:solidFill>
              </a:rPr>
              <a:t> yang </a:t>
            </a:r>
            <a:r>
              <a:rPr lang="es-EC" b="1" i="1" dirty="0" err="1" smtClean="0">
                <a:solidFill>
                  <a:srgbClr val="FFFF00"/>
                </a:solidFill>
              </a:rPr>
              <a:t>harus</a:t>
            </a:r>
            <a:r>
              <a:rPr lang="es-EC" b="1" i="1" dirty="0" smtClean="0">
                <a:solidFill>
                  <a:srgbClr val="FFFF00"/>
                </a:solidFill>
              </a:rPr>
              <a:t> </a:t>
            </a:r>
            <a:r>
              <a:rPr lang="es-EC" b="1" i="1" dirty="0" err="1" smtClean="0">
                <a:solidFill>
                  <a:srgbClr val="FFFF00"/>
                </a:solidFill>
              </a:rPr>
              <a:t>ditransformasi</a:t>
            </a:r>
            <a:r>
              <a:rPr lang="es-EC" dirty="0" smtClean="0">
                <a:solidFill>
                  <a:srgbClr val="FFFF00"/>
                </a:solidFill>
              </a:rPr>
              <a:t>  </a:t>
            </a:r>
            <a:r>
              <a:rPr lang="es-EC" dirty="0" err="1" smtClean="0"/>
              <a:t>oleh</a:t>
            </a:r>
            <a:r>
              <a:rPr lang="es-EC" dirty="0" smtClean="0"/>
              <a:t> </a:t>
            </a:r>
            <a:r>
              <a:rPr lang="es-EC" dirty="0" err="1" smtClean="0"/>
              <a:t>kekuatan</a:t>
            </a:r>
            <a:r>
              <a:rPr lang="es-EC" dirty="0" smtClean="0"/>
              <a:t> </a:t>
            </a:r>
            <a:r>
              <a:rPr lang="es-EC" dirty="0" err="1" smtClean="0"/>
              <a:t>Injil</a:t>
            </a:r>
            <a:r>
              <a:rPr lang="es-EC" dirty="0" smtClean="0"/>
              <a:t> </a:t>
            </a:r>
            <a:r>
              <a:rPr lang="es-EC" dirty="0" err="1" smtClean="0"/>
              <a:t>adalah</a:t>
            </a:r>
            <a:r>
              <a:rPr lang="es-EC" dirty="0" smtClean="0"/>
              <a:t> antara </a:t>
            </a:r>
            <a:r>
              <a:rPr lang="es-EC" dirty="0" err="1" smtClean="0"/>
              <a:t>lain</a:t>
            </a:r>
            <a:r>
              <a:rPr lang="es-EC" dirty="0" smtClean="0"/>
              <a:t>: </a:t>
            </a:r>
          </a:p>
          <a:p>
            <a:pPr lvl="1"/>
            <a:r>
              <a:rPr lang="es-EC" sz="3200" dirty="0" err="1" smtClean="0"/>
              <a:t>sistem</a:t>
            </a:r>
            <a:r>
              <a:rPr lang="es-EC" sz="3200" dirty="0" smtClean="0"/>
              <a:t> tata </a:t>
            </a:r>
            <a:r>
              <a:rPr lang="es-EC" sz="3200" dirty="0" err="1" smtClean="0"/>
              <a:t>nilai</a:t>
            </a:r>
            <a:r>
              <a:rPr lang="es-EC" sz="3200" dirty="0" smtClean="0"/>
              <a:t> (</a:t>
            </a:r>
            <a:r>
              <a:rPr lang="es-EC" sz="3200" i="1" dirty="0" err="1" smtClean="0"/>
              <a:t>value</a:t>
            </a:r>
            <a:r>
              <a:rPr lang="es-EC" sz="3200" i="1" dirty="0" smtClean="0"/>
              <a:t> </a:t>
            </a:r>
            <a:r>
              <a:rPr lang="es-EC" sz="3200" i="1" dirty="0" err="1" smtClean="0"/>
              <a:t>system</a:t>
            </a:r>
            <a:r>
              <a:rPr lang="es-EC" sz="3200" dirty="0" smtClean="0"/>
              <a:t>), </a:t>
            </a:r>
          </a:p>
          <a:p>
            <a:pPr lvl="1"/>
            <a:r>
              <a:rPr lang="es-EC" sz="3200" dirty="0" err="1" smtClean="0"/>
              <a:t>bentuk-bentuk</a:t>
            </a:r>
            <a:r>
              <a:rPr lang="es-EC" sz="3200" dirty="0" smtClean="0"/>
              <a:t> </a:t>
            </a:r>
            <a:r>
              <a:rPr lang="es-EC" sz="3200" dirty="0" err="1" smtClean="0"/>
              <a:t>kepercayaan</a:t>
            </a:r>
            <a:r>
              <a:rPr lang="es-EC" sz="3200" dirty="0" smtClean="0"/>
              <a:t> (</a:t>
            </a:r>
            <a:r>
              <a:rPr lang="es-EC" sz="3200" i="1" dirty="0" err="1" smtClean="0"/>
              <a:t>beliefs</a:t>
            </a:r>
            <a:r>
              <a:rPr lang="es-EC" sz="3200" i="1" dirty="0" smtClean="0"/>
              <a:t> and </a:t>
            </a:r>
            <a:r>
              <a:rPr lang="es-EC" sz="3200" i="1" dirty="0" err="1" smtClean="0"/>
              <a:t>customs</a:t>
            </a:r>
            <a:r>
              <a:rPr lang="es-EC" sz="3200" dirty="0" smtClean="0"/>
              <a:t>), </a:t>
            </a:r>
          </a:p>
          <a:p>
            <a:pPr lvl="1"/>
            <a:r>
              <a:rPr lang="es-EC" sz="3200" dirty="0" smtClean="0"/>
              <a:t>cara </a:t>
            </a:r>
            <a:r>
              <a:rPr lang="es-EC" sz="3200" dirty="0" err="1" smtClean="0"/>
              <a:t>berpikir</a:t>
            </a:r>
            <a:r>
              <a:rPr lang="es-EC" sz="3200" dirty="0" smtClean="0"/>
              <a:t> (</a:t>
            </a:r>
            <a:r>
              <a:rPr lang="es-EC" sz="3200" dirty="0" err="1" smtClean="0"/>
              <a:t>falsafah</a:t>
            </a:r>
            <a:r>
              <a:rPr lang="es-EC" sz="3200" dirty="0" smtClean="0"/>
              <a:t> </a:t>
            </a:r>
            <a:r>
              <a:rPr lang="es-EC" sz="3200" dirty="0" err="1" smtClean="0"/>
              <a:t>hidup</a:t>
            </a:r>
            <a:r>
              <a:rPr lang="es-EC" sz="3200" dirty="0" smtClean="0"/>
              <a:t>, </a:t>
            </a:r>
            <a:r>
              <a:rPr lang="es-EC" sz="3200" i="1" dirty="0" err="1" smtClean="0"/>
              <a:t>way</a:t>
            </a:r>
            <a:r>
              <a:rPr lang="es-EC" sz="3200" i="1" dirty="0" smtClean="0"/>
              <a:t> of </a:t>
            </a:r>
            <a:r>
              <a:rPr lang="es-EC" sz="3200" i="1" dirty="0" err="1" smtClean="0"/>
              <a:t>thinking</a:t>
            </a:r>
            <a:r>
              <a:rPr lang="es-EC" sz="3200" dirty="0" smtClean="0"/>
              <a:t>), </a:t>
            </a:r>
            <a:r>
              <a:rPr lang="es-EC" sz="3200" dirty="0" err="1" smtClean="0"/>
              <a:t>sumber-sumber</a:t>
            </a:r>
            <a:r>
              <a:rPr lang="es-EC" sz="3200" dirty="0" smtClean="0"/>
              <a:t> </a:t>
            </a:r>
            <a:r>
              <a:rPr lang="es-EC" sz="3200" dirty="0" err="1" smtClean="0"/>
              <a:t>pengetahuan</a:t>
            </a:r>
            <a:r>
              <a:rPr lang="es-EC" sz="3200" dirty="0" smtClean="0"/>
              <a:t> (</a:t>
            </a:r>
            <a:r>
              <a:rPr lang="es-EC" sz="3200" i="1" dirty="0" err="1" smtClean="0"/>
              <a:t>source</a:t>
            </a:r>
            <a:r>
              <a:rPr lang="es-EC" sz="3200" i="1" dirty="0" smtClean="0"/>
              <a:t> of </a:t>
            </a:r>
            <a:r>
              <a:rPr lang="es-EC" sz="3200" i="1" dirty="0" err="1" smtClean="0"/>
              <a:t>inspirations</a:t>
            </a:r>
            <a:r>
              <a:rPr lang="es-EC" sz="3200" dirty="0" smtClean="0"/>
              <a:t>) </a:t>
            </a:r>
          </a:p>
          <a:p>
            <a:pPr lvl="1"/>
            <a:r>
              <a:rPr lang="es-EC" sz="3200" dirty="0" smtClean="0"/>
              <a:t>dan cara-cara </a:t>
            </a:r>
            <a:r>
              <a:rPr lang="es-EC" sz="3200" dirty="0" err="1" smtClean="0"/>
              <a:t>hidup</a:t>
            </a:r>
            <a:r>
              <a:rPr lang="es-EC" sz="3200" dirty="0" smtClean="0"/>
              <a:t> (</a:t>
            </a:r>
            <a:r>
              <a:rPr lang="es-EC" sz="3200" i="1" dirty="0" err="1" smtClean="0"/>
              <a:t>way</a:t>
            </a:r>
            <a:r>
              <a:rPr lang="es-EC" sz="3200" i="1" dirty="0" smtClean="0"/>
              <a:t> of </a:t>
            </a:r>
            <a:r>
              <a:rPr lang="es-EC" sz="3200" i="1" dirty="0" err="1" smtClean="0"/>
              <a:t>life</a:t>
            </a:r>
            <a:r>
              <a:rPr lang="es-EC" sz="3200" dirty="0" smtClean="0"/>
              <a:t>) yang </a:t>
            </a:r>
            <a:r>
              <a:rPr lang="es-EC" sz="3200" dirty="0" err="1" smtClean="0"/>
              <a:t>bertentangan</a:t>
            </a:r>
            <a:r>
              <a:rPr lang="es-EC" sz="3200" dirty="0" smtClean="0"/>
              <a:t> </a:t>
            </a:r>
            <a:r>
              <a:rPr lang="es-EC" sz="3200" dirty="0" err="1" smtClean="0"/>
              <a:t>dengan</a:t>
            </a:r>
            <a:r>
              <a:rPr lang="es-EC" sz="3200" dirty="0" smtClean="0"/>
              <a:t> </a:t>
            </a:r>
            <a:r>
              <a:rPr lang="es-EC" sz="3200" dirty="0" err="1" smtClean="0"/>
              <a:t>Sabda</a:t>
            </a:r>
            <a:r>
              <a:rPr lang="es-EC" sz="3200" dirty="0" smtClean="0"/>
              <a:t> </a:t>
            </a:r>
            <a:r>
              <a:rPr lang="es-EC" sz="3200" dirty="0" err="1" smtClean="0"/>
              <a:t>Yesus</a:t>
            </a:r>
            <a:r>
              <a:rPr lang="es-EC" sz="3200" dirty="0" smtClean="0"/>
              <a:t> dan  </a:t>
            </a:r>
            <a:r>
              <a:rPr lang="es-EC" sz="3200" dirty="0" err="1" smtClean="0"/>
              <a:t>rencana</a:t>
            </a:r>
            <a:r>
              <a:rPr lang="es-EC" sz="3200" dirty="0" smtClean="0"/>
              <a:t>  </a:t>
            </a:r>
            <a:r>
              <a:rPr lang="es-EC" sz="3200" dirty="0" err="1" smtClean="0"/>
              <a:t>keselamatan</a:t>
            </a:r>
            <a:r>
              <a:rPr lang="es-EC" sz="3200" dirty="0" smtClean="0"/>
              <a:t> </a:t>
            </a:r>
            <a:r>
              <a:rPr lang="es-EC" sz="3200" dirty="0" err="1" smtClean="0"/>
              <a:t>Allah</a:t>
            </a:r>
            <a:r>
              <a:rPr lang="es-EC" sz="3200" dirty="0" smtClean="0"/>
              <a:t> (EN 19). </a:t>
            </a:r>
          </a:p>
        </p:txBody>
      </p:sp>
    </p:spTree>
    <p:extLst>
      <p:ext uri="{BB962C8B-B14F-4D97-AF65-F5344CB8AC3E}">
        <p14:creationId xmlns="" xmlns:p14="http://schemas.microsoft.com/office/powerpoint/2010/main" val="3032782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533400"/>
          </a:xfrm>
          <a:solidFill>
            <a:srgbClr val="FFFF00"/>
          </a:solidFill>
        </p:spPr>
        <p:txBody>
          <a:bodyPr>
            <a:normAutofit fontScale="90000"/>
          </a:bodyPr>
          <a:lstStyle/>
          <a:p>
            <a:pPr algn="l"/>
            <a:r>
              <a:rPr lang="it-IT" sz="800" dirty="0" smtClean="0"/>
              <a:t>.</a:t>
            </a:r>
            <a:r>
              <a:rPr lang="it-IT" sz="3600" dirty="0" smtClean="0"/>
              <a:t>Front-Front Baru Misi Gereja menurut RM (1990):</a:t>
            </a:r>
            <a:endParaRPr lang="id-ID" sz="3600" dirty="0"/>
          </a:p>
        </p:txBody>
      </p:sp>
      <p:sp>
        <p:nvSpPr>
          <p:cNvPr id="3" name="Content Placeholder 2"/>
          <p:cNvSpPr>
            <a:spLocks noGrp="1"/>
          </p:cNvSpPr>
          <p:nvPr>
            <p:ph idx="1"/>
          </p:nvPr>
        </p:nvSpPr>
        <p:spPr>
          <a:xfrm>
            <a:off x="152400" y="685800"/>
            <a:ext cx="8839200" cy="6019800"/>
          </a:xfrm>
        </p:spPr>
        <p:style>
          <a:lnRef idx="0">
            <a:schemeClr val="accent2"/>
          </a:lnRef>
          <a:fillRef idx="3">
            <a:schemeClr val="accent2"/>
          </a:fillRef>
          <a:effectRef idx="3">
            <a:schemeClr val="accent2"/>
          </a:effectRef>
          <a:fontRef idx="minor">
            <a:schemeClr val="lt1"/>
          </a:fontRef>
        </p:style>
        <p:txBody>
          <a:bodyPr>
            <a:normAutofit fontScale="85000" lnSpcReduction="20000"/>
          </a:bodyPr>
          <a:lstStyle/>
          <a:p>
            <a:pPr marL="0" indent="0">
              <a:buNone/>
            </a:pPr>
            <a:r>
              <a:rPr lang="de-DE" dirty="0"/>
              <a:t> </a:t>
            </a:r>
            <a:r>
              <a:rPr lang="de-DE" sz="3400" dirty="0" smtClean="0"/>
              <a:t>Dalam </a:t>
            </a:r>
            <a:r>
              <a:rPr lang="de-DE" sz="3400" dirty="0"/>
              <a:t>abad modern ini telah terjadi banyak perubahan sosial-budaya dan politik yang berpengaruh langsung terhadap hidup manusia dan karena itu perlu mendapat perhatian dari karya misi </a:t>
            </a:r>
            <a:r>
              <a:rPr lang="de-DE" sz="3400" dirty="0" smtClean="0"/>
              <a:t>Gereja seperti: </a:t>
            </a:r>
          </a:p>
          <a:p>
            <a:pPr marL="514350" indent="-514350">
              <a:buFont typeface="+mj-lt"/>
              <a:buAutoNum type="alphaLcParenR"/>
            </a:pPr>
            <a:r>
              <a:rPr lang="de-DE" sz="3400" b="1" dirty="0" smtClean="0">
                <a:solidFill>
                  <a:srgbClr val="FFFF00"/>
                </a:solidFill>
              </a:rPr>
              <a:t>Masalah Urbanisasi</a:t>
            </a:r>
          </a:p>
          <a:p>
            <a:pPr marL="514350" indent="-514350">
              <a:buFont typeface="+mj-lt"/>
              <a:buAutoNum type="alphaLcParenR"/>
            </a:pPr>
            <a:r>
              <a:rPr lang="de-DE" sz="3400" b="1" dirty="0" smtClean="0">
                <a:solidFill>
                  <a:srgbClr val="FFFF00"/>
                </a:solidFill>
              </a:rPr>
              <a:t>Kemiskinan di kehidupan urban</a:t>
            </a:r>
          </a:p>
          <a:p>
            <a:pPr marL="514350" indent="-514350">
              <a:buFont typeface="+mj-lt"/>
              <a:buAutoNum type="alphaLcParenR"/>
            </a:pPr>
            <a:r>
              <a:rPr lang="de-DE" sz="3400" b="1" dirty="0" smtClean="0">
                <a:solidFill>
                  <a:srgbClr val="FFFF00"/>
                </a:solidFill>
              </a:rPr>
              <a:t>Sekularisme</a:t>
            </a:r>
            <a:r>
              <a:rPr lang="de-DE" sz="3400" dirty="0" smtClean="0"/>
              <a:t> </a:t>
            </a:r>
            <a:endParaRPr lang="id-ID" sz="3400" dirty="0"/>
          </a:p>
          <a:p>
            <a:pPr marL="514350" indent="-514350">
              <a:buFont typeface="+mj-lt"/>
              <a:buAutoNum type="alphaLcParenR"/>
            </a:pPr>
            <a:r>
              <a:rPr lang="de-DE" sz="3400" b="1" dirty="0" smtClean="0">
                <a:solidFill>
                  <a:srgbClr val="FFFF00"/>
                </a:solidFill>
              </a:rPr>
              <a:t>Kaum muda</a:t>
            </a:r>
            <a:r>
              <a:rPr lang="de-DE" sz="3400" dirty="0" smtClean="0"/>
              <a:t> </a:t>
            </a:r>
            <a:endParaRPr lang="id-ID" sz="3400" dirty="0"/>
          </a:p>
          <a:p>
            <a:pPr marL="514350" indent="-514350">
              <a:buFont typeface="+mj-lt"/>
              <a:buAutoNum type="alphaLcParenR"/>
            </a:pPr>
            <a:r>
              <a:rPr lang="de-DE" sz="3400" b="1" dirty="0" smtClean="0">
                <a:solidFill>
                  <a:srgbClr val="FFFF00"/>
                </a:solidFill>
              </a:rPr>
              <a:t>Masalah </a:t>
            </a:r>
            <a:r>
              <a:rPr lang="de-DE" sz="3400" dirty="0" smtClean="0"/>
              <a:t> </a:t>
            </a:r>
            <a:r>
              <a:rPr lang="de-DE" sz="3400" b="1" dirty="0">
                <a:solidFill>
                  <a:srgbClr val="FFFF00"/>
                </a:solidFill>
              </a:rPr>
              <a:t>migrasi bangsa-bangsa </a:t>
            </a:r>
            <a:r>
              <a:rPr lang="de-DE" sz="3400" dirty="0" smtClean="0"/>
              <a:t> </a:t>
            </a:r>
            <a:r>
              <a:rPr lang="de-DE" sz="3400" dirty="0"/>
              <a:t> </a:t>
            </a:r>
            <a:endParaRPr lang="id-ID" sz="3400" dirty="0"/>
          </a:p>
          <a:p>
            <a:pPr marL="514350" indent="-514350">
              <a:buFont typeface="+mj-lt"/>
              <a:buAutoNum type="alphaLcParenR"/>
            </a:pPr>
            <a:r>
              <a:rPr lang="de-DE" sz="3400" b="1" dirty="0" smtClean="0">
                <a:solidFill>
                  <a:srgbClr val="FFFF00"/>
                </a:solidFill>
              </a:rPr>
              <a:t>Ketakadilan struktural </a:t>
            </a:r>
            <a:endParaRPr lang="de-DE" sz="3400" dirty="0" smtClean="0">
              <a:solidFill>
                <a:srgbClr val="FFFF00"/>
              </a:solidFill>
            </a:endParaRPr>
          </a:p>
          <a:p>
            <a:pPr marL="514350" indent="-514350">
              <a:buFont typeface="+mj-lt"/>
              <a:buAutoNum type="alphaLcParenR"/>
            </a:pPr>
            <a:r>
              <a:rPr lang="de-DE" sz="3400" b="1" dirty="0" smtClean="0">
                <a:solidFill>
                  <a:srgbClr val="FFFF00"/>
                </a:solidFill>
              </a:rPr>
              <a:t>Inkulturasi  </a:t>
            </a:r>
          </a:p>
          <a:p>
            <a:pPr marL="514350" indent="-514350">
              <a:buFont typeface="+mj-lt"/>
              <a:buAutoNum type="alphaLcParenR"/>
            </a:pPr>
            <a:r>
              <a:rPr lang="de-DE" sz="3400" b="1" dirty="0" smtClean="0">
                <a:solidFill>
                  <a:srgbClr val="FFFF00"/>
                </a:solidFill>
              </a:rPr>
              <a:t>Dialogue  Antaragama</a:t>
            </a:r>
          </a:p>
          <a:p>
            <a:pPr marL="514350" indent="-514350">
              <a:buFont typeface="+mj-lt"/>
              <a:buAutoNum type="alphaLcParenR"/>
            </a:pPr>
            <a:r>
              <a:rPr lang="de-DE" sz="3400" b="1" dirty="0" smtClean="0">
                <a:solidFill>
                  <a:srgbClr val="FFFF00"/>
                </a:solidFill>
              </a:rPr>
              <a:t>Dialoge Ekumenis   </a:t>
            </a:r>
          </a:p>
          <a:p>
            <a:pPr marL="0" indent="0">
              <a:buNone/>
            </a:pPr>
            <a:r>
              <a:rPr lang="en-US" sz="4000" b="1" dirty="0" smtClean="0">
                <a:solidFill>
                  <a:srgbClr val="FFFF00"/>
                </a:solidFill>
              </a:rPr>
              <a:t>k) </a:t>
            </a:r>
            <a:r>
              <a:rPr lang="en-US" sz="4000" b="1" dirty="0" err="1" smtClean="0">
                <a:solidFill>
                  <a:srgbClr val="FFFF00"/>
                </a:solidFill>
              </a:rPr>
              <a:t>Dll</a:t>
            </a:r>
            <a:endParaRPr lang="id-ID" sz="4000" b="1" dirty="0">
              <a:solidFill>
                <a:srgbClr val="FFFF00"/>
              </a:solidFill>
            </a:endParaRPr>
          </a:p>
        </p:txBody>
      </p:sp>
    </p:spTree>
    <p:extLst>
      <p:ext uri="{BB962C8B-B14F-4D97-AF65-F5344CB8AC3E}">
        <p14:creationId xmlns="" xmlns:p14="http://schemas.microsoft.com/office/powerpoint/2010/main" val="624845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838200"/>
            <a:ext cx="4724400" cy="533400"/>
          </a:xfrm>
          <a:solidFill>
            <a:srgbClr val="FFFF00"/>
          </a:solidFill>
        </p:spPr>
        <p:txBody>
          <a:bodyPr>
            <a:normAutofit fontScale="90000"/>
          </a:bodyPr>
          <a:lstStyle/>
          <a:p>
            <a:r>
              <a:rPr lang="it-IT" sz="800" dirty="0" smtClean="0"/>
              <a:t>.</a:t>
            </a:r>
            <a:r>
              <a:rPr lang="it-IT" sz="3600" dirty="0" smtClean="0"/>
              <a:t>Masalahnya sekarang:</a:t>
            </a:r>
            <a:endParaRPr lang="id-ID" sz="3600" dirty="0"/>
          </a:p>
        </p:txBody>
      </p:sp>
      <p:sp>
        <p:nvSpPr>
          <p:cNvPr id="4" name="Oval 3"/>
          <p:cNvSpPr/>
          <p:nvPr/>
        </p:nvSpPr>
        <p:spPr>
          <a:xfrm>
            <a:off x="228600" y="1676400"/>
            <a:ext cx="8610600" cy="45720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Bagaimana</a:t>
            </a:r>
            <a:r>
              <a:rPr lang="en-US" sz="3200" dirty="0" smtClean="0"/>
              <a:t> </a:t>
            </a:r>
            <a:r>
              <a:rPr lang="en-US" sz="3200" dirty="0" err="1" smtClean="0"/>
              <a:t>kita</a:t>
            </a:r>
            <a:r>
              <a:rPr lang="en-US" sz="3200" dirty="0" smtClean="0"/>
              <a:t> </a:t>
            </a:r>
            <a:r>
              <a:rPr lang="en-US" sz="3200" dirty="0" err="1" smtClean="0"/>
              <a:t>bisa</a:t>
            </a:r>
            <a:r>
              <a:rPr lang="en-US" sz="3200" dirty="0" smtClean="0"/>
              <a:t> </a:t>
            </a:r>
          </a:p>
          <a:p>
            <a:pPr algn="ctr"/>
            <a:r>
              <a:rPr lang="en-US" sz="3200" dirty="0" smtClean="0"/>
              <a:t>MENYADARKAN &amp; MELIBATKAN </a:t>
            </a:r>
          </a:p>
          <a:p>
            <a:pPr algn="ctr"/>
            <a:r>
              <a:rPr lang="en-US" sz="3200" dirty="0" smtClean="0"/>
              <a:t> </a:t>
            </a:r>
            <a:r>
              <a:rPr lang="en-US" sz="3200" dirty="0" err="1" smtClean="0"/>
              <a:t>seluruh</a:t>
            </a:r>
            <a:r>
              <a:rPr lang="en-US" sz="3200" dirty="0" smtClean="0"/>
              <a:t> </a:t>
            </a:r>
            <a:r>
              <a:rPr lang="en-US" sz="3200" dirty="0" err="1" smtClean="0"/>
              <a:t>umat</a:t>
            </a:r>
            <a:r>
              <a:rPr lang="en-US" sz="3200" dirty="0" smtClean="0"/>
              <a:t> </a:t>
            </a:r>
            <a:r>
              <a:rPr lang="en-US" sz="3200" dirty="0" err="1" smtClean="0"/>
              <a:t>beriman</a:t>
            </a:r>
            <a:r>
              <a:rPr lang="en-US" sz="3200" dirty="0" smtClean="0"/>
              <a:t> </a:t>
            </a:r>
          </a:p>
          <a:p>
            <a:pPr algn="ctr"/>
            <a:r>
              <a:rPr lang="en-US" sz="3200" dirty="0" err="1" smtClean="0"/>
              <a:t>dalam</a:t>
            </a:r>
            <a:r>
              <a:rPr lang="en-US" sz="3200" dirty="0" smtClean="0"/>
              <a:t> </a:t>
            </a:r>
            <a:r>
              <a:rPr lang="en-US" sz="3200" dirty="0" err="1" smtClean="0"/>
              <a:t>pelayanan</a:t>
            </a:r>
            <a:r>
              <a:rPr lang="en-US" sz="3200" dirty="0" smtClean="0"/>
              <a:t> </a:t>
            </a:r>
            <a:r>
              <a:rPr lang="en-US" sz="3200" dirty="0" err="1" smtClean="0"/>
              <a:t>misioner</a:t>
            </a:r>
            <a:r>
              <a:rPr lang="en-US" sz="3200" dirty="0" smtClean="0"/>
              <a:t> </a:t>
            </a:r>
          </a:p>
          <a:p>
            <a:pPr algn="ctr"/>
            <a:r>
              <a:rPr lang="en-US" sz="3200" dirty="0" smtClean="0"/>
              <a:t>yang </a:t>
            </a:r>
            <a:r>
              <a:rPr lang="en-US" sz="3200" dirty="0" err="1" smtClean="0"/>
              <a:t>sedemikian</a:t>
            </a:r>
            <a:r>
              <a:rPr lang="en-US" sz="3200" dirty="0" smtClean="0"/>
              <a:t> </a:t>
            </a:r>
            <a:r>
              <a:rPr lang="en-US" sz="3200" dirty="0" err="1" smtClean="0"/>
              <a:t>kompleks</a:t>
            </a:r>
            <a:r>
              <a:rPr lang="en-US" sz="3200" dirty="0" smtClean="0"/>
              <a:t> &amp; </a:t>
            </a:r>
            <a:r>
              <a:rPr lang="en-US" sz="3200" dirty="0" err="1" smtClean="0"/>
              <a:t>luas</a:t>
            </a:r>
            <a:r>
              <a:rPr lang="en-US" sz="3200" dirty="0" smtClean="0"/>
              <a:t>?</a:t>
            </a:r>
            <a:endParaRPr lang="en-US" sz="3200" dirty="0"/>
          </a:p>
        </p:txBody>
      </p:sp>
      <p:sp>
        <p:nvSpPr>
          <p:cNvPr id="5" name="Content Placeholder 4"/>
          <p:cNvSpPr>
            <a:spLocks noGrp="1"/>
          </p:cNvSpPr>
          <p:nvPr>
            <p:ph idx="1"/>
          </p:nvPr>
        </p:nvSpPr>
        <p:spPr>
          <a:xfrm>
            <a:off x="457200" y="1600201"/>
            <a:ext cx="152400" cy="685800"/>
          </a:xfrm>
        </p:spPr>
        <p:txBody>
          <a:bodyPr>
            <a:normAutofit/>
          </a:bodyPr>
          <a:lstStyle/>
          <a:p>
            <a:pPr>
              <a:buNone/>
            </a:pPr>
            <a:r>
              <a:rPr lang="en-US" sz="800" dirty="0" smtClean="0"/>
              <a:t>.</a:t>
            </a:r>
            <a:endParaRPr lang="en-US" sz="800" dirty="0"/>
          </a:p>
        </p:txBody>
      </p:sp>
    </p:spTree>
    <p:extLst>
      <p:ext uri="{BB962C8B-B14F-4D97-AF65-F5344CB8AC3E}">
        <p14:creationId xmlns="" xmlns:p14="http://schemas.microsoft.com/office/powerpoint/2010/main" val="62484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solidFill>
            <a:schemeClr val="accent6"/>
          </a:solidFill>
        </p:spPr>
        <p:txBody>
          <a:bodyPr>
            <a:normAutofit/>
          </a:bodyPr>
          <a:lstStyle/>
          <a:p>
            <a:r>
              <a:rPr lang="en-US" sz="2400" b="1" dirty="0" smtClean="0"/>
              <a:t>MESTI MULAI DARI HAL SEDERHANA DAN KONKRET:</a:t>
            </a:r>
            <a:endParaRPr lang="en-US" sz="2400" dirty="0"/>
          </a:p>
        </p:txBody>
      </p:sp>
      <p:sp>
        <p:nvSpPr>
          <p:cNvPr id="3" name="Content Placeholder 2"/>
          <p:cNvSpPr>
            <a:spLocks noGrp="1"/>
          </p:cNvSpPr>
          <p:nvPr>
            <p:ph idx="1"/>
          </p:nvPr>
        </p:nvSpPr>
        <p:spPr>
          <a:xfrm>
            <a:off x="228600" y="990600"/>
            <a:ext cx="8686800" cy="5638800"/>
          </a:xfrm>
        </p:spPr>
        <p:txBody>
          <a:bodyPr>
            <a:normAutofit/>
          </a:bodyPr>
          <a:lstStyle/>
          <a:p>
            <a:pPr marL="514350" indent="-514350">
              <a:buNone/>
            </a:pPr>
            <a:r>
              <a:rPr lang="en-US" sz="2000" dirty="0" smtClean="0"/>
              <a:t>                                                        </a:t>
            </a:r>
          </a:p>
          <a:p>
            <a:pPr marL="514350" indent="-514350">
              <a:buNone/>
            </a:pPr>
            <a:endParaRPr lang="en-US" sz="2000" dirty="0" smtClean="0"/>
          </a:p>
          <a:p>
            <a:pPr marL="514350" indent="-514350">
              <a:buNone/>
            </a:pPr>
            <a:endParaRPr lang="en-US" sz="2000" dirty="0" smtClean="0"/>
          </a:p>
          <a:p>
            <a:pPr marL="514350" indent="-514350">
              <a:buNone/>
            </a:pPr>
            <a:endParaRPr lang="en-US" sz="2000" dirty="0" smtClean="0"/>
          </a:p>
          <a:p>
            <a:pPr marL="514350" indent="-514350">
              <a:buNone/>
            </a:pPr>
            <a:endParaRPr lang="en-US" sz="2000" dirty="0" smtClean="0"/>
          </a:p>
          <a:p>
            <a:pPr marL="514350" indent="-514350">
              <a:buNone/>
            </a:pPr>
            <a:endParaRPr lang="en-US" sz="2000" dirty="0" smtClean="0"/>
          </a:p>
          <a:p>
            <a:pPr marL="514350" indent="-514350">
              <a:buNone/>
            </a:pPr>
            <a:endParaRPr lang="en-US" sz="2000" dirty="0" smtClean="0"/>
          </a:p>
        </p:txBody>
      </p:sp>
      <p:sp>
        <p:nvSpPr>
          <p:cNvPr id="1026" name="AutoShape 2" descr="Image result for peta kepulauan nusa tengga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peta kepulauan nusa tengga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peta kepulauan nusa tengga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peta kepulauan nusa tengga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Image result for peta kepulauan nusa tengga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Image result for peta kepulauan nusa tengga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Image result for peta kepulauan nusa tengga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Oval 10"/>
          <p:cNvSpPr/>
          <p:nvPr/>
        </p:nvSpPr>
        <p:spPr>
          <a:xfrm>
            <a:off x="2667000" y="1905000"/>
            <a:ext cx="4267200" cy="12192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rPr>
              <a:t>TEOLOGI KONTEKSTUAL </a:t>
            </a:r>
            <a:endParaRPr lang="en-US" sz="3200" b="1" dirty="0">
              <a:solidFill>
                <a:srgbClr val="FFFF00"/>
              </a:solidFill>
            </a:endParaRPr>
          </a:p>
        </p:txBody>
      </p:sp>
      <p:sp>
        <p:nvSpPr>
          <p:cNvPr id="12" name="Rectangle 11"/>
          <p:cNvSpPr/>
          <p:nvPr/>
        </p:nvSpPr>
        <p:spPr>
          <a:xfrm>
            <a:off x="3276600" y="914400"/>
            <a:ext cx="2743200" cy="381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 </a:t>
            </a:r>
            <a:r>
              <a:rPr lang="en-US" dirty="0" err="1" smtClean="0"/>
              <a:t>Bidang</a:t>
            </a:r>
            <a:r>
              <a:rPr lang="en-US" dirty="0" smtClean="0"/>
              <a:t> </a:t>
            </a:r>
            <a:r>
              <a:rPr lang="en-US" dirty="0" err="1" smtClean="0"/>
              <a:t>Ilmu</a:t>
            </a:r>
            <a:r>
              <a:rPr lang="en-US" dirty="0" smtClean="0"/>
              <a:t> </a:t>
            </a:r>
            <a:r>
              <a:rPr lang="en-US" dirty="0" err="1" smtClean="0"/>
              <a:t>Teologi</a:t>
            </a:r>
            <a:endParaRPr lang="en-US" dirty="0"/>
          </a:p>
        </p:txBody>
      </p:sp>
      <p:sp>
        <p:nvSpPr>
          <p:cNvPr id="13" name="Rectangle 12"/>
          <p:cNvSpPr/>
          <p:nvPr/>
        </p:nvSpPr>
        <p:spPr>
          <a:xfrm>
            <a:off x="304800" y="3581400"/>
            <a:ext cx="2667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SEHARUSNYA </a:t>
            </a:r>
          </a:p>
          <a:p>
            <a:pPr algn="ctr"/>
            <a:r>
              <a:rPr lang="en-US" dirty="0" smtClean="0"/>
              <a:t>Di </a:t>
            </a:r>
            <a:r>
              <a:rPr lang="en-US" dirty="0" err="1" smtClean="0"/>
              <a:t>Bidang</a:t>
            </a:r>
            <a:r>
              <a:rPr lang="en-US" dirty="0" smtClean="0"/>
              <a:t> Pastoral </a:t>
            </a:r>
            <a:r>
              <a:rPr lang="en-US" dirty="0" err="1" smtClean="0"/>
              <a:t>misi</a:t>
            </a:r>
            <a:r>
              <a:rPr lang="en-US" dirty="0" smtClean="0"/>
              <a:t> </a:t>
            </a:r>
          </a:p>
          <a:p>
            <a:pPr algn="ctr"/>
            <a:r>
              <a:rPr lang="en-US" sz="2400" b="1" i="1" dirty="0" smtClean="0">
                <a:solidFill>
                  <a:srgbClr val="FFFF00"/>
                </a:solidFill>
              </a:rPr>
              <a:t>Ad Intra</a:t>
            </a:r>
            <a:endParaRPr lang="en-US" sz="2400" b="1" i="1" dirty="0">
              <a:solidFill>
                <a:srgbClr val="FFFF00"/>
              </a:solidFill>
            </a:endParaRPr>
          </a:p>
        </p:txBody>
      </p:sp>
      <p:sp>
        <p:nvSpPr>
          <p:cNvPr id="14" name="Rectangle 13"/>
          <p:cNvSpPr/>
          <p:nvPr/>
        </p:nvSpPr>
        <p:spPr>
          <a:xfrm>
            <a:off x="6248400" y="3657600"/>
            <a:ext cx="2514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SEHARUSNYA</a:t>
            </a:r>
          </a:p>
          <a:p>
            <a:pPr algn="ctr"/>
            <a:r>
              <a:rPr lang="en-US" dirty="0" smtClean="0"/>
              <a:t>DI </a:t>
            </a:r>
            <a:r>
              <a:rPr lang="en-US" dirty="0" err="1" smtClean="0"/>
              <a:t>Bidang</a:t>
            </a:r>
            <a:r>
              <a:rPr lang="en-US" dirty="0" smtClean="0"/>
              <a:t> </a:t>
            </a:r>
            <a:r>
              <a:rPr lang="en-US" dirty="0" err="1" smtClean="0"/>
              <a:t>Misi</a:t>
            </a:r>
            <a:r>
              <a:rPr lang="en-US" dirty="0" smtClean="0"/>
              <a:t> </a:t>
            </a:r>
          </a:p>
          <a:p>
            <a:pPr algn="ctr"/>
            <a:r>
              <a:rPr lang="en-US" sz="2800" b="1" i="1" dirty="0" smtClean="0">
                <a:solidFill>
                  <a:srgbClr val="FFFF00"/>
                </a:solidFill>
              </a:rPr>
              <a:t>Ad Extra</a:t>
            </a:r>
            <a:endParaRPr lang="en-US" sz="2800" b="1" i="1" dirty="0">
              <a:solidFill>
                <a:srgbClr val="FFFF00"/>
              </a:solidFill>
            </a:endParaRPr>
          </a:p>
        </p:txBody>
      </p:sp>
      <p:sp>
        <p:nvSpPr>
          <p:cNvPr id="15" name="Oval 14"/>
          <p:cNvSpPr/>
          <p:nvPr/>
        </p:nvSpPr>
        <p:spPr>
          <a:xfrm>
            <a:off x="228600" y="5105400"/>
            <a:ext cx="3429000" cy="13716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PASTORAL KONTEKSTUAL</a:t>
            </a:r>
            <a:endParaRPr lang="en-US" sz="2800" b="1" dirty="0">
              <a:solidFill>
                <a:srgbClr val="FFFF00"/>
              </a:solidFill>
            </a:endParaRPr>
          </a:p>
        </p:txBody>
      </p:sp>
      <p:sp>
        <p:nvSpPr>
          <p:cNvPr id="18" name="Oval 17"/>
          <p:cNvSpPr/>
          <p:nvPr/>
        </p:nvSpPr>
        <p:spPr>
          <a:xfrm>
            <a:off x="5181600" y="5181600"/>
            <a:ext cx="3733800" cy="12192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MISI KONTEKSTUAL</a:t>
            </a:r>
            <a:endParaRPr lang="en-US" sz="2800" b="1" dirty="0">
              <a:solidFill>
                <a:srgbClr val="FFFF00"/>
              </a:solidFill>
            </a:endParaRPr>
          </a:p>
        </p:txBody>
      </p:sp>
      <p:sp>
        <p:nvSpPr>
          <p:cNvPr id="19" name="Down Arrow 18"/>
          <p:cNvSpPr/>
          <p:nvPr/>
        </p:nvSpPr>
        <p:spPr>
          <a:xfrm>
            <a:off x="3962400" y="1371600"/>
            <a:ext cx="1295400" cy="381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1219200" y="4648200"/>
            <a:ext cx="1143000" cy="381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11" idx="4"/>
          </p:cNvCxnSpPr>
          <p:nvPr/>
        </p:nvCxnSpPr>
        <p:spPr>
          <a:xfrm rot="5400000">
            <a:off x="2895600" y="3276600"/>
            <a:ext cx="2057400" cy="1752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a:stCxn id="11" idx="4"/>
          </p:cNvCxnSpPr>
          <p:nvPr/>
        </p:nvCxnSpPr>
        <p:spPr>
          <a:xfrm rot="16200000" flipH="1">
            <a:off x="4610100" y="3314700"/>
            <a:ext cx="1981200" cy="1600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Down Arrow 24"/>
          <p:cNvSpPr/>
          <p:nvPr/>
        </p:nvSpPr>
        <p:spPr>
          <a:xfrm>
            <a:off x="6934200" y="4648200"/>
            <a:ext cx="914400" cy="457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Kita </a:t>
            </a:r>
            <a:r>
              <a:rPr lang="en-US" dirty="0" err="1" smtClean="0"/>
              <a:t>butuh</a:t>
            </a:r>
            <a:r>
              <a:rPr lang="en-US" dirty="0" smtClean="0"/>
              <a:t> </a:t>
            </a:r>
            <a:r>
              <a:rPr lang="en-US" dirty="0" err="1" smtClean="0"/>
              <a:t>bantuan</a:t>
            </a:r>
            <a:r>
              <a:rPr lang="en-US" dirty="0" smtClean="0"/>
              <a:t> ANSOS</a:t>
            </a:r>
            <a:br>
              <a:rPr lang="en-US" dirty="0" smtClean="0"/>
            </a:br>
            <a:r>
              <a:rPr lang="en-US" dirty="0" err="1" smtClean="0"/>
              <a:t>dari</a:t>
            </a:r>
            <a:r>
              <a:rPr lang="en-US" dirty="0" smtClean="0"/>
              <a:t> </a:t>
            </a:r>
            <a:r>
              <a:rPr lang="en-US" dirty="0" err="1" smtClean="0"/>
              <a:t>Ilmu</a:t>
            </a:r>
            <a:r>
              <a:rPr lang="en-US" dirty="0" smtClean="0"/>
              <a:t> </a:t>
            </a:r>
            <a:r>
              <a:rPr lang="en-US" dirty="0" err="1" smtClean="0"/>
              <a:t>Sosial</a:t>
            </a:r>
            <a:r>
              <a:rPr lang="en-US" dirty="0" smtClean="0"/>
              <a:t> </a:t>
            </a:r>
            <a:r>
              <a:rPr lang="en-US" dirty="0" err="1" smtClean="0"/>
              <a:t>untuk</a:t>
            </a:r>
            <a:r>
              <a:rPr lang="en-US" dirty="0" smtClean="0"/>
              <a:t>:</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dirty="0" err="1" smtClean="0"/>
              <a:t>Indentifikasi</a:t>
            </a:r>
            <a:r>
              <a:rPr lang="en-US" dirty="0" smtClean="0"/>
              <a:t> </a:t>
            </a:r>
            <a:r>
              <a:rPr lang="en-US" dirty="0" err="1" smtClean="0"/>
              <a:t>akar</a:t>
            </a:r>
            <a:r>
              <a:rPr lang="en-US" dirty="0" smtClean="0"/>
              <a:t> </a:t>
            </a:r>
            <a:r>
              <a:rPr lang="en-US" dirty="0" err="1" smtClean="0"/>
              <a:t>masalah</a:t>
            </a:r>
            <a:r>
              <a:rPr lang="en-US" dirty="0" smtClean="0"/>
              <a:t> pastoral/</a:t>
            </a:r>
            <a:r>
              <a:rPr lang="en-US" dirty="0" err="1" smtClean="0"/>
              <a:t>misi</a:t>
            </a:r>
            <a:r>
              <a:rPr lang="en-US" dirty="0" smtClean="0"/>
              <a:t> </a:t>
            </a:r>
            <a:r>
              <a:rPr lang="en-US" dirty="0" err="1" smtClean="0"/>
              <a:t>di</a:t>
            </a:r>
            <a:r>
              <a:rPr lang="en-US" dirty="0" smtClean="0"/>
              <a:t> </a:t>
            </a:r>
            <a:r>
              <a:rPr lang="en-US" dirty="0" err="1" smtClean="0"/>
              <a:t>setiap</a:t>
            </a:r>
            <a:r>
              <a:rPr lang="en-US" dirty="0" smtClean="0"/>
              <a:t> </a:t>
            </a:r>
            <a:r>
              <a:rPr lang="en-US" dirty="0" err="1" smtClean="0"/>
              <a:t>regio</a:t>
            </a:r>
            <a:r>
              <a:rPr lang="en-US" dirty="0" smtClean="0"/>
              <a:t> </a:t>
            </a:r>
            <a:r>
              <a:rPr lang="en-US" dirty="0" err="1" smtClean="0"/>
              <a:t>Gereja</a:t>
            </a:r>
            <a:r>
              <a:rPr lang="en-US" dirty="0" smtClean="0"/>
              <a:t> </a:t>
            </a:r>
            <a:r>
              <a:rPr lang="en-US" dirty="0" err="1" smtClean="0"/>
              <a:t>atau</a:t>
            </a:r>
            <a:r>
              <a:rPr lang="en-US" dirty="0" smtClean="0"/>
              <a:t> </a:t>
            </a:r>
            <a:r>
              <a:rPr lang="en-US" dirty="0" err="1" smtClean="0"/>
              <a:t>keuskupan</a:t>
            </a:r>
            <a:r>
              <a:rPr lang="en-US" dirty="0" smtClean="0"/>
              <a:t>!</a:t>
            </a:r>
          </a:p>
          <a:p>
            <a:r>
              <a:rPr lang="en-US" dirty="0" err="1" smtClean="0"/>
              <a:t>Analisis</a:t>
            </a:r>
            <a:r>
              <a:rPr lang="en-US" dirty="0" smtClean="0"/>
              <a:t> </a:t>
            </a:r>
            <a:r>
              <a:rPr lang="en-US" dirty="0" err="1" smtClean="0"/>
              <a:t>akar</a:t>
            </a:r>
            <a:r>
              <a:rPr lang="en-US" dirty="0" smtClean="0"/>
              <a:t> </a:t>
            </a:r>
            <a:r>
              <a:rPr lang="en-US" dirty="0" err="1" smtClean="0"/>
              <a:t>masalah</a:t>
            </a:r>
            <a:r>
              <a:rPr lang="en-US" dirty="0" smtClean="0"/>
              <a:t> pastoral/</a:t>
            </a:r>
            <a:r>
              <a:rPr lang="en-US" dirty="0" err="1" smtClean="0"/>
              <a:t>misi</a:t>
            </a:r>
            <a:r>
              <a:rPr lang="en-US" dirty="0" smtClean="0"/>
              <a:t>.</a:t>
            </a:r>
          </a:p>
          <a:p>
            <a:pPr>
              <a:buNone/>
            </a:pPr>
            <a:r>
              <a:rPr lang="en-US" dirty="0" smtClean="0"/>
              <a:t>     </a:t>
            </a:r>
            <a:r>
              <a:rPr lang="en-US" dirty="0" err="1" smtClean="0"/>
              <a:t>Misalnya</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metod</a:t>
            </a:r>
            <a:r>
              <a:rPr lang="en-US" dirty="0" smtClean="0"/>
              <a:t> 3 M = </a:t>
            </a:r>
            <a:r>
              <a:rPr lang="en-US" b="1" dirty="0" err="1" smtClean="0"/>
              <a:t>Melihat</a:t>
            </a:r>
            <a:r>
              <a:rPr lang="en-US" dirty="0" smtClean="0"/>
              <a:t>, </a:t>
            </a:r>
            <a:r>
              <a:rPr lang="en-US" b="1" dirty="0" err="1" smtClean="0"/>
              <a:t>Menilai</a:t>
            </a:r>
            <a:r>
              <a:rPr lang="en-US" dirty="0" smtClean="0"/>
              <a:t> </a:t>
            </a:r>
            <a:r>
              <a:rPr lang="en-US" dirty="0" err="1" smtClean="0"/>
              <a:t>dan</a:t>
            </a:r>
            <a:r>
              <a:rPr lang="en-US" dirty="0" smtClean="0"/>
              <a:t> </a:t>
            </a:r>
            <a:r>
              <a:rPr lang="en-US" b="1" dirty="0" err="1" smtClean="0"/>
              <a:t>Memutuskan</a:t>
            </a:r>
            <a:r>
              <a:rPr lang="en-US" dirty="0" smtClean="0"/>
              <a:t>!</a:t>
            </a:r>
          </a:p>
          <a:p>
            <a:r>
              <a:rPr lang="en-US" dirty="0" err="1" smtClean="0"/>
              <a:t>Susun</a:t>
            </a:r>
            <a:r>
              <a:rPr lang="en-US" dirty="0" smtClean="0"/>
              <a:t> </a:t>
            </a:r>
            <a:r>
              <a:rPr lang="en-US" dirty="0" err="1" smtClean="0"/>
              <a:t>rencana</a:t>
            </a:r>
            <a:r>
              <a:rPr lang="en-US" dirty="0" smtClean="0"/>
              <a:t> </a:t>
            </a:r>
            <a:r>
              <a:rPr lang="en-US" dirty="0" err="1" smtClean="0"/>
              <a:t>strategis</a:t>
            </a:r>
            <a:r>
              <a:rPr lang="en-US" dirty="0" smtClean="0"/>
              <a:t> (RENSTRA) pastoral/</a:t>
            </a:r>
            <a:r>
              <a:rPr lang="en-US" dirty="0" err="1" smtClean="0"/>
              <a:t>misi</a:t>
            </a:r>
            <a:r>
              <a:rPr lang="en-US" dirty="0" smtClean="0"/>
              <a:t> yang </a:t>
            </a:r>
            <a:r>
              <a:rPr lang="en-US" dirty="0" err="1" smtClean="0"/>
              <a:t>relevan</a:t>
            </a:r>
            <a:r>
              <a:rPr lang="en-US" dirty="0" smtClean="0"/>
              <a:t> </a:t>
            </a:r>
            <a:r>
              <a:rPr lang="en-US" dirty="0" err="1" smtClean="0"/>
              <a:t>dan</a:t>
            </a:r>
            <a:r>
              <a:rPr lang="en-US" dirty="0" smtClean="0"/>
              <a:t> </a:t>
            </a:r>
            <a:r>
              <a:rPr lang="en-US" dirty="0" err="1" smtClean="0"/>
              <a:t>mendesak</a:t>
            </a:r>
            <a:r>
              <a:rPr lang="en-US" dirty="0" smtClean="0"/>
              <a:t>:</a:t>
            </a:r>
          </a:p>
          <a:p>
            <a:pPr lvl="1">
              <a:buFont typeface="Wingdings" pitchFamily="2" charset="2"/>
              <a:buChar char="Ø"/>
            </a:pPr>
            <a:r>
              <a:rPr lang="en-US" dirty="0" err="1" smtClean="0"/>
              <a:t>Susun</a:t>
            </a:r>
            <a:r>
              <a:rPr lang="en-US" dirty="0" smtClean="0"/>
              <a:t> program </a:t>
            </a:r>
          </a:p>
          <a:p>
            <a:pPr lvl="1">
              <a:buFont typeface="Wingdings" pitchFamily="2" charset="2"/>
              <a:buChar char="Ø"/>
            </a:pPr>
            <a:r>
              <a:rPr lang="en-US" dirty="0" smtClean="0"/>
              <a:t>Di </a:t>
            </a:r>
            <a:r>
              <a:rPr lang="en-US" dirty="0" err="1" smtClean="0"/>
              <a:t>mana</a:t>
            </a:r>
            <a:r>
              <a:rPr lang="en-US" dirty="0" smtClean="0"/>
              <a:t> </a:t>
            </a:r>
          </a:p>
          <a:p>
            <a:pPr lvl="1">
              <a:buFont typeface="Wingdings" pitchFamily="2" charset="2"/>
              <a:buChar char="Ø"/>
            </a:pPr>
            <a:r>
              <a:rPr lang="en-US" dirty="0" err="1" smtClean="0"/>
              <a:t>Kapan</a:t>
            </a:r>
            <a:endParaRPr lang="en-US" dirty="0" smtClean="0"/>
          </a:p>
          <a:p>
            <a:pPr lvl="1">
              <a:buFont typeface="Wingdings" pitchFamily="2" charset="2"/>
              <a:buChar char="Ø"/>
            </a:pPr>
            <a:r>
              <a:rPr lang="en-US" dirty="0" err="1" smtClean="0"/>
              <a:t>Siapa</a:t>
            </a:r>
            <a:r>
              <a:rPr lang="en-US" dirty="0" smtClean="0"/>
              <a:t> </a:t>
            </a:r>
            <a:r>
              <a:rPr lang="en-US" dirty="0" err="1" smtClean="0"/>
              <a:t>buat</a:t>
            </a:r>
            <a:r>
              <a:rPr lang="en-US" dirty="0" smtClean="0"/>
              <a:t> </a:t>
            </a:r>
            <a:r>
              <a:rPr lang="en-US" dirty="0" err="1" smtClean="0"/>
              <a:t>apa</a:t>
            </a:r>
            <a:r>
              <a:rPr lang="en-US" dirty="0" smtClean="0"/>
              <a:t> </a:t>
            </a:r>
            <a:r>
              <a:rPr lang="en-US" dirty="0" err="1" smtClean="0"/>
              <a:t>dan</a:t>
            </a:r>
            <a:r>
              <a:rPr lang="en-US" dirty="0" smtClean="0"/>
              <a:t> </a:t>
            </a:r>
            <a:r>
              <a:rPr lang="en-US" dirty="0" err="1" smtClean="0"/>
              <a:t>bagaimana</a:t>
            </a:r>
            <a:r>
              <a:rPr lang="en-US" dirty="0" smtClean="0"/>
              <a:t>!</a:t>
            </a:r>
          </a:p>
          <a:p>
            <a:pPr lvl="1">
              <a:buFont typeface="Wingdings" pitchFamily="2" charset="2"/>
              <a:buChar char="Ø"/>
            </a:pPr>
            <a:r>
              <a:rPr lang="en-US" dirty="0" err="1" smtClean="0"/>
              <a:t>Evaluasi</a:t>
            </a:r>
            <a:endParaRPr lang="en-US" dirty="0" smtClean="0"/>
          </a:p>
          <a:p>
            <a:pPr lvl="1">
              <a:buFont typeface="Wingdings" pitchFamily="2" charset="2"/>
              <a:buChar char="Ø"/>
            </a:pPr>
            <a:r>
              <a:rPr lang="en-US" dirty="0" smtClean="0"/>
              <a:t>Tim monitoring</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a:ln>
            <a:solidFill>
              <a:srgbClr val="C00000"/>
            </a:solidFill>
          </a:ln>
        </p:spPr>
        <p:txBody>
          <a:bodyPr>
            <a:normAutofit fontScale="90000"/>
          </a:bodyPr>
          <a:lstStyle/>
          <a:p>
            <a:r>
              <a:rPr lang="en-US" dirty="0" smtClean="0"/>
              <a:t>CONTOH: </a:t>
            </a:r>
            <a:r>
              <a:rPr lang="en-US" dirty="0" err="1" smtClean="0"/>
              <a:t>Kapitel</a:t>
            </a:r>
            <a:r>
              <a:rPr lang="en-US" dirty="0" smtClean="0"/>
              <a:t> SVD </a:t>
            </a:r>
            <a:r>
              <a:rPr lang="en-US" dirty="0" err="1" smtClean="0"/>
              <a:t>Ende</a:t>
            </a:r>
            <a:r>
              <a:rPr lang="en-US" dirty="0" smtClean="0"/>
              <a:t> 2015</a:t>
            </a:r>
            <a:endParaRPr lang="en-US" dirty="0"/>
          </a:p>
        </p:txBody>
      </p:sp>
      <p:sp>
        <p:nvSpPr>
          <p:cNvPr id="3" name="Content Placeholder 2"/>
          <p:cNvSpPr>
            <a:spLocks noGrp="1"/>
          </p:cNvSpPr>
          <p:nvPr>
            <p:ph idx="1"/>
          </p:nvPr>
        </p:nvSpPr>
        <p:spPr>
          <a:xfrm>
            <a:off x="152400" y="838200"/>
            <a:ext cx="8763000" cy="5791200"/>
          </a:xfrm>
          <a:ln>
            <a:solidFill>
              <a:schemeClr val="accent2"/>
            </a:solidFill>
          </a:ln>
        </p:spPr>
        <p:txBody>
          <a:bodyPr>
            <a:normAutofit fontScale="92500" lnSpcReduction="10000"/>
          </a:bodyPr>
          <a:lstStyle/>
          <a:p>
            <a:r>
              <a:rPr lang="en-US" dirty="0" err="1" smtClean="0"/>
              <a:t>Sebelum</a:t>
            </a:r>
            <a:r>
              <a:rPr lang="en-US" dirty="0" smtClean="0"/>
              <a:t> </a:t>
            </a:r>
            <a:r>
              <a:rPr lang="en-US" dirty="0" err="1" smtClean="0"/>
              <a:t>kapital</a:t>
            </a:r>
            <a:r>
              <a:rPr lang="en-US" dirty="0" smtClean="0"/>
              <a:t> </a:t>
            </a:r>
            <a:r>
              <a:rPr lang="en-US" dirty="0" err="1" smtClean="0"/>
              <a:t>provinsi</a:t>
            </a:r>
            <a:r>
              <a:rPr lang="en-US" dirty="0" smtClean="0"/>
              <a:t>, </a:t>
            </a:r>
            <a:r>
              <a:rPr lang="en-US" dirty="0" err="1" smtClean="0"/>
              <a:t>komunitas</a:t>
            </a:r>
            <a:r>
              <a:rPr lang="en-US" dirty="0" smtClean="0"/>
              <a:t> / </a:t>
            </a:r>
            <a:r>
              <a:rPr lang="en-US" dirty="0" err="1" smtClean="0"/>
              <a:t>rektorat</a:t>
            </a:r>
            <a:r>
              <a:rPr lang="en-US" dirty="0" smtClean="0"/>
              <a:t> </a:t>
            </a:r>
            <a:r>
              <a:rPr lang="en-US" dirty="0" err="1" smtClean="0"/>
              <a:t>menginventarisasi</a:t>
            </a:r>
            <a:r>
              <a:rPr lang="en-US" dirty="0" smtClean="0"/>
              <a:t> </a:t>
            </a:r>
            <a:r>
              <a:rPr lang="en-US" dirty="0" err="1" smtClean="0"/>
              <a:t>daftar</a:t>
            </a:r>
            <a:r>
              <a:rPr lang="en-US" dirty="0" smtClean="0"/>
              <a:t> </a:t>
            </a:r>
            <a:r>
              <a:rPr lang="en-US" b="1" dirty="0" err="1" smtClean="0"/>
              <a:t>masalah</a:t>
            </a:r>
            <a:r>
              <a:rPr lang="en-US" b="1" dirty="0" smtClean="0"/>
              <a:t> pastoral/</a:t>
            </a:r>
            <a:r>
              <a:rPr lang="en-US" b="1" dirty="0" err="1" smtClean="0"/>
              <a:t>misi</a:t>
            </a:r>
            <a:r>
              <a:rPr lang="en-US" b="1" dirty="0" smtClean="0"/>
              <a:t> </a:t>
            </a:r>
            <a:r>
              <a:rPr lang="en-US" b="1" i="1" dirty="0" smtClean="0"/>
              <a:t>ad intra </a:t>
            </a:r>
            <a:r>
              <a:rPr lang="en-US" dirty="0" err="1" smtClean="0"/>
              <a:t>dan</a:t>
            </a:r>
            <a:r>
              <a:rPr lang="en-US" dirty="0" smtClean="0"/>
              <a:t> </a:t>
            </a:r>
            <a:r>
              <a:rPr lang="en-US" b="1" i="1" dirty="0" smtClean="0"/>
              <a:t>ad extra </a:t>
            </a:r>
            <a:r>
              <a:rPr lang="en-US" dirty="0" smtClean="0"/>
              <a:t>yang </a:t>
            </a:r>
            <a:r>
              <a:rPr lang="en-US" dirty="0" err="1" smtClean="0"/>
              <a:t>urgen</a:t>
            </a:r>
            <a:r>
              <a:rPr lang="en-US" dirty="0" smtClean="0"/>
              <a:t> </a:t>
            </a:r>
            <a:r>
              <a:rPr lang="en-US" dirty="0" err="1" smtClean="0"/>
              <a:t>untuk</a:t>
            </a:r>
            <a:r>
              <a:rPr lang="en-US" dirty="0" smtClean="0"/>
              <a:t> </a:t>
            </a:r>
            <a:r>
              <a:rPr lang="en-US" dirty="0" err="1" smtClean="0"/>
              <a:t>ditangani</a:t>
            </a:r>
            <a:r>
              <a:rPr lang="en-US" dirty="0" smtClean="0"/>
              <a:t> SVD </a:t>
            </a:r>
            <a:r>
              <a:rPr lang="en-US" dirty="0" err="1" smtClean="0"/>
              <a:t>tiga</a:t>
            </a:r>
            <a:r>
              <a:rPr lang="en-US" dirty="0" smtClean="0"/>
              <a:t> </a:t>
            </a:r>
            <a:r>
              <a:rPr lang="en-US" dirty="0" err="1" smtClean="0"/>
              <a:t>tahun</a:t>
            </a:r>
            <a:r>
              <a:rPr lang="en-US" dirty="0" smtClean="0"/>
              <a:t> </a:t>
            </a:r>
            <a:r>
              <a:rPr lang="en-US" dirty="0" err="1" smtClean="0"/>
              <a:t>ke</a:t>
            </a:r>
            <a:r>
              <a:rPr lang="en-US" dirty="0" smtClean="0"/>
              <a:t> </a:t>
            </a:r>
            <a:r>
              <a:rPr lang="en-US" dirty="0" err="1" smtClean="0"/>
              <a:t>depan</a:t>
            </a:r>
            <a:r>
              <a:rPr lang="en-US" dirty="0" smtClean="0"/>
              <a:t> (2016-2018), </a:t>
            </a:r>
            <a:r>
              <a:rPr lang="en-US" dirty="0" err="1" smtClean="0"/>
              <a:t>misalnya</a:t>
            </a:r>
            <a:r>
              <a:rPr lang="en-US" dirty="0" smtClean="0"/>
              <a:t>: </a:t>
            </a:r>
            <a:r>
              <a:rPr lang="en-US" dirty="0" err="1" smtClean="0"/>
              <a:t>narkoba</a:t>
            </a:r>
            <a:r>
              <a:rPr lang="en-US" dirty="0" smtClean="0"/>
              <a:t>, </a:t>
            </a:r>
            <a:r>
              <a:rPr lang="en-US" dirty="0" err="1" smtClean="0"/>
              <a:t>kemiskinan</a:t>
            </a:r>
            <a:r>
              <a:rPr lang="en-US" dirty="0" smtClean="0"/>
              <a:t>,  TKI, KDRT, </a:t>
            </a:r>
            <a:r>
              <a:rPr lang="en-US" dirty="0" err="1" smtClean="0"/>
              <a:t>penggangguran</a:t>
            </a:r>
            <a:r>
              <a:rPr lang="en-US" dirty="0" smtClean="0"/>
              <a:t>, </a:t>
            </a:r>
            <a:r>
              <a:rPr lang="en-US" dirty="0" err="1" smtClean="0"/>
              <a:t>masalah</a:t>
            </a:r>
            <a:r>
              <a:rPr lang="en-US" dirty="0" smtClean="0"/>
              <a:t> </a:t>
            </a:r>
            <a:r>
              <a:rPr lang="en-US" dirty="0" err="1" smtClean="0"/>
              <a:t>alkohol</a:t>
            </a:r>
            <a:r>
              <a:rPr lang="en-US" dirty="0" smtClean="0"/>
              <a:t>, </a:t>
            </a:r>
            <a:r>
              <a:rPr lang="en-US" dirty="0" err="1" smtClean="0"/>
              <a:t>belis</a:t>
            </a:r>
            <a:r>
              <a:rPr lang="en-US" dirty="0" smtClean="0"/>
              <a:t>, </a:t>
            </a:r>
            <a:r>
              <a:rPr lang="en-US" dirty="0" err="1" smtClean="0"/>
              <a:t>korupsi</a:t>
            </a:r>
            <a:r>
              <a:rPr lang="en-US" dirty="0" smtClean="0"/>
              <a:t> etc </a:t>
            </a:r>
            <a:r>
              <a:rPr lang="en-US" dirty="0" err="1" smtClean="0"/>
              <a:t>etc</a:t>
            </a:r>
            <a:r>
              <a:rPr lang="en-US" dirty="0" smtClean="0"/>
              <a:t>!</a:t>
            </a:r>
          </a:p>
          <a:p>
            <a:r>
              <a:rPr lang="en-US" dirty="0" err="1" smtClean="0"/>
              <a:t>Secara</a:t>
            </a:r>
            <a:r>
              <a:rPr lang="en-US" dirty="0" smtClean="0"/>
              <a:t> </a:t>
            </a:r>
            <a:r>
              <a:rPr lang="en-US" dirty="0" err="1" smtClean="0"/>
              <a:t>demokratis</a:t>
            </a:r>
            <a:r>
              <a:rPr lang="en-US" dirty="0" smtClean="0"/>
              <a:t>, </a:t>
            </a:r>
            <a:r>
              <a:rPr lang="en-US" dirty="0" err="1" smtClean="0"/>
              <a:t>kapitel</a:t>
            </a:r>
            <a:r>
              <a:rPr lang="en-US" dirty="0" smtClean="0"/>
              <a:t> </a:t>
            </a:r>
            <a:r>
              <a:rPr lang="en-US" dirty="0" err="1" smtClean="0"/>
              <a:t>memutuskan</a:t>
            </a:r>
            <a:r>
              <a:rPr lang="en-US" dirty="0" smtClean="0"/>
              <a:t> </a:t>
            </a:r>
            <a:r>
              <a:rPr lang="en-US" dirty="0" err="1" smtClean="0"/>
              <a:t>sbb</a:t>
            </a:r>
            <a:r>
              <a:rPr lang="en-US" dirty="0" smtClean="0"/>
              <a:t>: </a:t>
            </a:r>
          </a:p>
          <a:p>
            <a:pPr>
              <a:buFont typeface="Wingdings" pitchFamily="2" charset="2"/>
              <a:buChar char="q"/>
            </a:pPr>
            <a:r>
              <a:rPr lang="en-US" dirty="0" smtClean="0"/>
              <a:t> </a:t>
            </a:r>
            <a:r>
              <a:rPr lang="en-US" b="1" i="1" dirty="0" smtClean="0"/>
              <a:t>Ad intra: </a:t>
            </a:r>
          </a:p>
          <a:p>
            <a:pPr>
              <a:buNone/>
            </a:pPr>
            <a:r>
              <a:rPr lang="en-US" dirty="0" smtClean="0"/>
              <a:t>     KEPEMIMPINAN/MANAJEMEN </a:t>
            </a:r>
            <a:r>
              <a:rPr lang="en-US" dirty="0" err="1" smtClean="0"/>
              <a:t>dalam</a:t>
            </a:r>
            <a:r>
              <a:rPr lang="en-US" dirty="0" smtClean="0"/>
              <a:t> </a:t>
            </a:r>
            <a:r>
              <a:rPr lang="en-US" dirty="0" err="1" smtClean="0"/>
              <a:t>karya</a:t>
            </a:r>
            <a:r>
              <a:rPr lang="en-US" dirty="0" smtClean="0"/>
              <a:t>!                                              </a:t>
            </a:r>
          </a:p>
          <a:p>
            <a:pPr>
              <a:buFont typeface="Wingdings" pitchFamily="2" charset="2"/>
              <a:buChar char="q"/>
            </a:pPr>
            <a:r>
              <a:rPr lang="en-US" b="1" i="1" dirty="0" smtClean="0"/>
              <a:t> Ad Extra: </a:t>
            </a:r>
          </a:p>
          <a:p>
            <a:pPr marL="971550" lvl="1" indent="-514350">
              <a:buFont typeface="+mj-lt"/>
              <a:buAutoNum type="arabicPeriod"/>
            </a:pPr>
            <a:r>
              <a:rPr lang="en-US" b="1" dirty="0" smtClean="0"/>
              <a:t>Human Trafficking</a:t>
            </a:r>
          </a:p>
          <a:p>
            <a:pPr marL="971550" lvl="1" indent="-514350">
              <a:buFont typeface="+mj-lt"/>
              <a:buAutoNum type="arabicPeriod"/>
            </a:pPr>
            <a:r>
              <a:rPr lang="en-US" b="1" dirty="0" smtClean="0"/>
              <a:t>HIV/AIDS</a:t>
            </a:r>
            <a:endParaRPr lang="en-US" b="1" dirty="0"/>
          </a:p>
        </p:txBody>
      </p:sp>
      <p:sp>
        <p:nvSpPr>
          <p:cNvPr id="5" name="Rectangle 4"/>
          <p:cNvSpPr/>
          <p:nvPr/>
        </p:nvSpPr>
        <p:spPr>
          <a:xfrm>
            <a:off x="4267200" y="4876800"/>
            <a:ext cx="4419600" cy="16764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dirty="0" err="1" smtClean="0"/>
              <a:t>Tentang</a:t>
            </a:r>
            <a:r>
              <a:rPr lang="en-US" dirty="0" smtClean="0"/>
              <a:t>  </a:t>
            </a:r>
            <a:r>
              <a:rPr lang="en-US" dirty="0" err="1" smtClean="0"/>
              <a:t>bidang</a:t>
            </a:r>
            <a:r>
              <a:rPr lang="en-US" dirty="0" smtClean="0"/>
              <a:t> </a:t>
            </a:r>
            <a:r>
              <a:rPr lang="en-US" dirty="0" err="1" smtClean="0"/>
              <a:t>ini</a:t>
            </a:r>
            <a:r>
              <a:rPr lang="en-US" dirty="0" smtClean="0"/>
              <a:t>: </a:t>
            </a:r>
          </a:p>
          <a:p>
            <a:pPr marL="342900" indent="-342900">
              <a:buAutoNum type="arabicParenR"/>
            </a:pPr>
            <a:r>
              <a:rPr lang="en-US" dirty="0" err="1" smtClean="0"/>
              <a:t>Apa</a:t>
            </a:r>
            <a:r>
              <a:rPr lang="en-US" dirty="0" smtClean="0"/>
              <a:t> </a:t>
            </a:r>
            <a:r>
              <a:rPr lang="en-US" b="1" dirty="0" err="1" smtClean="0"/>
              <a:t>akar</a:t>
            </a:r>
            <a:r>
              <a:rPr lang="en-US" b="1" dirty="0" smtClean="0"/>
              <a:t> </a:t>
            </a:r>
            <a:r>
              <a:rPr lang="en-US" b="1" dirty="0" err="1" smtClean="0"/>
              <a:t>masalah</a:t>
            </a:r>
            <a:r>
              <a:rPr lang="en-US" dirty="0" smtClean="0"/>
              <a:t>, </a:t>
            </a:r>
            <a:r>
              <a:rPr lang="en-US" dirty="0" err="1" smtClean="0"/>
              <a:t>susun</a:t>
            </a:r>
            <a:r>
              <a:rPr lang="en-US" dirty="0" smtClean="0"/>
              <a:t> </a:t>
            </a:r>
            <a:r>
              <a:rPr lang="en-US" b="1" dirty="0" err="1" smtClean="0"/>
              <a:t>renstra</a:t>
            </a:r>
            <a:r>
              <a:rPr lang="en-US" b="1" dirty="0" smtClean="0"/>
              <a:t> </a:t>
            </a:r>
            <a:r>
              <a:rPr lang="en-US" b="1" dirty="0" err="1" smtClean="0"/>
              <a:t>kerja</a:t>
            </a:r>
            <a:r>
              <a:rPr lang="en-US" b="1" dirty="0" smtClean="0"/>
              <a:t> </a:t>
            </a:r>
            <a:r>
              <a:rPr lang="en-US" dirty="0" err="1" smtClean="0"/>
              <a:t>misi</a:t>
            </a:r>
            <a:r>
              <a:rPr lang="en-US" dirty="0" smtClean="0"/>
              <a:t>, </a:t>
            </a:r>
            <a:r>
              <a:rPr lang="en-US" dirty="0" err="1" smtClean="0"/>
              <a:t>siapa</a:t>
            </a:r>
            <a:r>
              <a:rPr lang="en-US" dirty="0" smtClean="0"/>
              <a:t> </a:t>
            </a:r>
            <a:r>
              <a:rPr lang="en-US" dirty="0" err="1" smtClean="0"/>
              <a:t>buat</a:t>
            </a:r>
            <a:r>
              <a:rPr lang="en-US" dirty="0" smtClean="0"/>
              <a:t> </a:t>
            </a:r>
            <a:r>
              <a:rPr lang="en-US" dirty="0" err="1" smtClean="0"/>
              <a:t>apa</a:t>
            </a:r>
            <a:r>
              <a:rPr lang="en-US" dirty="0" smtClean="0"/>
              <a:t> </a:t>
            </a:r>
            <a:r>
              <a:rPr lang="en-US" dirty="0" err="1" smtClean="0"/>
              <a:t>dan</a:t>
            </a:r>
            <a:r>
              <a:rPr lang="en-US" dirty="0" smtClean="0"/>
              <a:t> </a:t>
            </a:r>
            <a:r>
              <a:rPr lang="en-US" dirty="0" err="1" smtClean="0"/>
              <a:t>di</a:t>
            </a:r>
            <a:r>
              <a:rPr lang="en-US" dirty="0" smtClean="0"/>
              <a:t> </a:t>
            </a:r>
            <a:r>
              <a:rPr lang="en-US" dirty="0" err="1" smtClean="0"/>
              <a:t>mana</a:t>
            </a:r>
            <a:r>
              <a:rPr lang="en-US" dirty="0" smtClean="0"/>
              <a:t>.</a:t>
            </a:r>
          </a:p>
          <a:p>
            <a:r>
              <a:rPr lang="en-US" dirty="0" smtClean="0"/>
              <a:t>2) </a:t>
            </a:r>
            <a:r>
              <a:rPr lang="en-US" b="1" dirty="0" err="1" smtClean="0"/>
              <a:t>Bentuk</a:t>
            </a:r>
            <a:r>
              <a:rPr lang="en-US" dirty="0" smtClean="0"/>
              <a:t>: </a:t>
            </a:r>
            <a:r>
              <a:rPr lang="en-US" dirty="0" err="1" smtClean="0"/>
              <a:t>katekese</a:t>
            </a:r>
            <a:r>
              <a:rPr lang="en-US" dirty="0" smtClean="0"/>
              <a:t> </a:t>
            </a:r>
            <a:r>
              <a:rPr lang="en-US" dirty="0" err="1" smtClean="0"/>
              <a:t>umat</a:t>
            </a:r>
            <a:r>
              <a:rPr lang="en-US" dirty="0" smtClean="0"/>
              <a:t> </a:t>
            </a:r>
            <a:r>
              <a:rPr lang="en-US" dirty="0" err="1" smtClean="0"/>
              <a:t>di</a:t>
            </a:r>
            <a:r>
              <a:rPr lang="en-US" dirty="0" smtClean="0"/>
              <a:t> </a:t>
            </a:r>
            <a:r>
              <a:rPr lang="en-US" dirty="0" err="1" smtClean="0"/>
              <a:t>paroki</a:t>
            </a:r>
            <a:r>
              <a:rPr lang="en-US" dirty="0" smtClean="0"/>
              <a:t>, live-in, seminar, </a:t>
            </a:r>
            <a:r>
              <a:rPr lang="en-US" dirty="0" err="1" smtClean="0"/>
              <a:t>terbit</a:t>
            </a:r>
            <a:r>
              <a:rPr lang="en-US" dirty="0" smtClean="0"/>
              <a:t> </a:t>
            </a:r>
            <a:r>
              <a:rPr lang="en-US" dirty="0" err="1" smtClean="0"/>
              <a:t>buku</a:t>
            </a:r>
            <a:r>
              <a:rPr lang="en-US" dirty="0" smtClean="0"/>
              <a:t>, </a:t>
            </a:r>
            <a:r>
              <a:rPr lang="en-US" dirty="0" err="1" smtClean="0"/>
              <a:t>tulis</a:t>
            </a:r>
            <a:r>
              <a:rPr lang="en-US" dirty="0" smtClean="0"/>
              <a:t> </a:t>
            </a:r>
            <a:r>
              <a:rPr lang="en-US" dirty="0" err="1" smtClean="0"/>
              <a:t>di</a:t>
            </a:r>
            <a:r>
              <a:rPr lang="en-US" dirty="0" smtClean="0"/>
              <a:t> </a:t>
            </a:r>
            <a:r>
              <a:rPr lang="en-US" dirty="0" err="1" smtClean="0"/>
              <a:t>koran</a:t>
            </a:r>
            <a:r>
              <a:rPr lang="en-US" dirty="0" smtClean="0"/>
              <a:t> etc.</a:t>
            </a:r>
          </a:p>
          <a:p>
            <a:r>
              <a:rPr lang="en-US" dirty="0" smtClean="0"/>
              <a:t>3:) </a:t>
            </a:r>
            <a:r>
              <a:rPr lang="en-US" b="1" dirty="0" err="1" smtClean="0"/>
              <a:t>Evaluasi</a:t>
            </a:r>
            <a:r>
              <a:rPr lang="en-US" dirty="0" smtClean="0"/>
              <a:t> November </a:t>
            </a:r>
            <a:r>
              <a:rPr lang="en-US" dirty="0" err="1" smtClean="0"/>
              <a:t>dan</a:t>
            </a:r>
            <a:r>
              <a:rPr lang="en-US" dirty="0" smtClean="0"/>
              <a:t> </a:t>
            </a:r>
            <a:r>
              <a:rPr lang="en-US" dirty="0" err="1" smtClean="0"/>
              <a:t>Desember</a:t>
            </a:r>
            <a:r>
              <a:rPr lang="en-US" dirty="0" smtClean="0"/>
              <a:t> </a:t>
            </a:r>
            <a:endParaRPr lang="en-US" dirty="0"/>
          </a:p>
        </p:txBody>
      </p:sp>
      <p:sp>
        <p:nvSpPr>
          <p:cNvPr id="6" name="Right Brace 5"/>
          <p:cNvSpPr/>
          <p:nvPr/>
        </p:nvSpPr>
        <p:spPr>
          <a:xfrm>
            <a:off x="3810000" y="5105400"/>
            <a:ext cx="381000" cy="12954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 name="Oval 6"/>
          <p:cNvSpPr/>
          <p:nvPr/>
        </p:nvSpPr>
        <p:spPr>
          <a:xfrm>
            <a:off x="4343400" y="4876800"/>
            <a:ext cx="4343400" cy="1676400"/>
          </a:xfrm>
          <a:prstGeom prst="ellipse">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Ini</a:t>
            </a:r>
            <a:r>
              <a:rPr lang="en-US" dirty="0" smtClean="0"/>
              <a:t> </a:t>
            </a:r>
            <a:r>
              <a:rPr lang="en-US" dirty="0" err="1" smtClean="0"/>
              <a:t>menjadi</a:t>
            </a:r>
            <a:r>
              <a:rPr lang="en-US" dirty="0" smtClean="0"/>
              <a:t> </a:t>
            </a:r>
            <a:r>
              <a:rPr lang="en-US" dirty="0" err="1" smtClean="0"/>
              <a:t>fokus</a:t>
            </a:r>
            <a:r>
              <a:rPr lang="en-US" dirty="0" smtClean="0"/>
              <a:t> </a:t>
            </a:r>
            <a:r>
              <a:rPr lang="en-US" dirty="0" err="1" smtClean="0"/>
              <a:t>misi</a:t>
            </a:r>
            <a:r>
              <a:rPr lang="en-US" dirty="0" smtClean="0"/>
              <a:t> </a:t>
            </a:r>
            <a:r>
              <a:rPr lang="en-US" dirty="0" err="1" smtClean="0"/>
              <a:t>utama</a:t>
            </a:r>
            <a:r>
              <a:rPr lang="en-US" dirty="0" smtClean="0"/>
              <a:t> </a:t>
            </a:r>
            <a:r>
              <a:rPr lang="en-US" dirty="0" err="1" smtClean="0"/>
              <a:t>kami</a:t>
            </a:r>
            <a:r>
              <a:rPr lang="en-US" dirty="0" smtClean="0"/>
              <a:t>  SVD  </a:t>
            </a:r>
            <a:r>
              <a:rPr lang="en-US" dirty="0" err="1" smtClean="0"/>
              <a:t>Provinsi</a:t>
            </a:r>
            <a:r>
              <a:rPr lang="en-US" dirty="0" smtClean="0"/>
              <a:t> </a:t>
            </a:r>
            <a:r>
              <a:rPr lang="en-US" dirty="0" err="1" smtClean="0"/>
              <a:t>Ende</a:t>
            </a:r>
            <a:r>
              <a:rPr lang="en-US" dirty="0" smtClean="0"/>
              <a:t> </a:t>
            </a:r>
            <a:r>
              <a:rPr lang="en-US" dirty="0" err="1" smtClean="0"/>
              <a:t>selama</a:t>
            </a:r>
            <a:r>
              <a:rPr lang="en-US" dirty="0" smtClean="0"/>
              <a:t> </a:t>
            </a:r>
            <a:r>
              <a:rPr lang="en-US" dirty="0" err="1" smtClean="0"/>
              <a:t>tahun</a:t>
            </a:r>
            <a:r>
              <a:rPr lang="en-US" dirty="0" smtClean="0"/>
              <a:t> 2016-2018 </a:t>
            </a:r>
            <a:r>
              <a:rPr lang="en-US" dirty="0" err="1" smtClean="0"/>
              <a:t>mulai</a:t>
            </a:r>
            <a:r>
              <a:rPr lang="en-US" dirty="0" smtClean="0"/>
              <a:t> </a:t>
            </a:r>
            <a:r>
              <a:rPr lang="en-US" dirty="0" err="1" smtClean="0"/>
              <a:t>dari</a:t>
            </a:r>
            <a:r>
              <a:rPr lang="en-US" dirty="0" smtClean="0"/>
              <a:t> </a:t>
            </a:r>
            <a:r>
              <a:rPr lang="en-US" dirty="0" err="1" smtClean="0"/>
              <a:t>Postulan</a:t>
            </a:r>
            <a:r>
              <a:rPr lang="en-US" dirty="0" smtClean="0"/>
              <a:t> </a:t>
            </a:r>
            <a:r>
              <a:rPr lang="en-US" dirty="0" err="1" smtClean="0"/>
              <a:t>sd</a:t>
            </a:r>
            <a:r>
              <a:rPr lang="en-US" dirty="0" smtClean="0"/>
              <a:t> yang </a:t>
            </a:r>
            <a:r>
              <a:rPr lang="en-US" dirty="0" err="1" smtClean="0"/>
              <a:t>sudah</a:t>
            </a:r>
            <a:r>
              <a:rPr lang="en-US" dirty="0" smtClean="0"/>
              <a:t> </a:t>
            </a:r>
            <a:r>
              <a:rPr lang="en-US" dirty="0" err="1" smtClean="0"/>
              <a:t>berkaul</a:t>
            </a:r>
            <a:r>
              <a:rPr lang="en-US" dirty="0" smtClean="0"/>
              <a:t> </a:t>
            </a:r>
            <a:r>
              <a:rPr lang="en-US" dirty="0" err="1" smtClean="0"/>
              <a:t>kekal</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7">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a:ln>
            <a:solidFill>
              <a:srgbClr val="C00000"/>
            </a:solidFill>
          </a:ln>
        </p:spPr>
        <p:txBody>
          <a:bodyPr>
            <a:normAutofit/>
          </a:bodyPr>
          <a:lstStyle/>
          <a:p>
            <a:pPr lvl="1"/>
            <a:r>
              <a:rPr lang="en-US" sz="2400" b="1" dirty="0" err="1" smtClean="0"/>
              <a:t>Pertanyaan</a:t>
            </a:r>
            <a:r>
              <a:rPr lang="en-US" sz="2400" b="1" dirty="0" smtClean="0"/>
              <a:t> IV: </a:t>
            </a:r>
            <a:r>
              <a:rPr lang="en-US" sz="2400" b="1" dirty="0" err="1" smtClean="0"/>
              <a:t>Apa</a:t>
            </a:r>
            <a:r>
              <a:rPr lang="en-US" sz="2400" b="1" dirty="0" smtClean="0"/>
              <a:t> </a:t>
            </a:r>
            <a:r>
              <a:rPr lang="en-US" sz="2400" b="1" dirty="0" err="1" smtClean="0"/>
              <a:t>peranan</a:t>
            </a:r>
            <a:r>
              <a:rPr lang="en-US" sz="2400" b="1" dirty="0" smtClean="0"/>
              <a:t> yang </a:t>
            </a:r>
            <a:r>
              <a:rPr lang="en-US" sz="2400" b="1" dirty="0" err="1" smtClean="0"/>
              <a:t>khas</a:t>
            </a:r>
            <a:r>
              <a:rPr lang="en-US" sz="2400" b="1" dirty="0" smtClean="0"/>
              <a:t> yang </a:t>
            </a:r>
            <a:r>
              <a:rPr lang="en-US" sz="2400" b="1" dirty="0" err="1" smtClean="0"/>
              <a:t>bisa</a:t>
            </a:r>
            <a:r>
              <a:rPr lang="en-US" sz="2400" b="1" dirty="0" smtClean="0"/>
              <a:t> </a:t>
            </a:r>
            <a:r>
              <a:rPr lang="en-US" sz="2400" b="1" dirty="0" err="1" smtClean="0"/>
              <a:t>disumbangkan</a:t>
            </a:r>
            <a:r>
              <a:rPr lang="en-US" sz="2400" b="1" dirty="0" smtClean="0"/>
              <a:t> </a:t>
            </a:r>
            <a:r>
              <a:rPr lang="en-US" sz="2400" dirty="0" err="1" smtClean="0"/>
              <a:t>oleh</a:t>
            </a:r>
            <a:r>
              <a:rPr lang="en-US" sz="2400" dirty="0" smtClean="0"/>
              <a:t> </a:t>
            </a:r>
            <a:r>
              <a:rPr lang="en-US" sz="2400" dirty="0" err="1" smtClean="0"/>
              <a:t>para</a:t>
            </a:r>
            <a:r>
              <a:rPr lang="en-US" sz="2400" dirty="0" smtClean="0"/>
              <a:t> </a:t>
            </a:r>
            <a:r>
              <a:rPr lang="en-US" sz="2400" dirty="0" err="1" smtClean="0"/>
              <a:t>dosen</a:t>
            </a:r>
            <a:r>
              <a:rPr lang="en-US" sz="2400" dirty="0" smtClean="0"/>
              <a:t> </a:t>
            </a:r>
            <a:r>
              <a:rPr lang="en-US" sz="2400" dirty="0" err="1" smtClean="0"/>
              <a:t>misiologi</a:t>
            </a:r>
            <a:r>
              <a:rPr lang="en-US" sz="2400" dirty="0" smtClean="0"/>
              <a:t>!</a:t>
            </a:r>
          </a:p>
        </p:txBody>
      </p:sp>
      <p:sp>
        <p:nvSpPr>
          <p:cNvPr id="3" name="Content Placeholder 2"/>
          <p:cNvSpPr>
            <a:spLocks noGrp="1"/>
          </p:cNvSpPr>
          <p:nvPr>
            <p:ph idx="1"/>
          </p:nvPr>
        </p:nvSpPr>
        <p:spPr>
          <a:xfrm>
            <a:off x="152400" y="1600200"/>
            <a:ext cx="8839200" cy="5029200"/>
          </a:xfrm>
        </p:spPr>
        <p:txBody>
          <a:bodyPr>
            <a:normAutofit/>
          </a:bodyPr>
          <a:lstStyle/>
          <a:p>
            <a:r>
              <a:rPr lang="en-US" dirty="0" err="1" smtClean="0"/>
              <a:t>Mereka</a:t>
            </a:r>
            <a:r>
              <a:rPr lang="en-US" dirty="0" smtClean="0"/>
              <a:t> </a:t>
            </a:r>
            <a:r>
              <a:rPr lang="en-US" dirty="0" err="1" smtClean="0"/>
              <a:t>hanya</a:t>
            </a:r>
            <a:r>
              <a:rPr lang="en-US" dirty="0" smtClean="0"/>
              <a:t> </a:t>
            </a:r>
            <a:r>
              <a:rPr lang="en-US" dirty="0" err="1" smtClean="0"/>
              <a:t>bisa</a:t>
            </a:r>
            <a:r>
              <a:rPr lang="en-US" dirty="0" smtClean="0"/>
              <a:t> </a:t>
            </a:r>
            <a:r>
              <a:rPr lang="en-US" dirty="0" err="1" smtClean="0"/>
              <a:t>membantu</a:t>
            </a:r>
            <a:r>
              <a:rPr lang="en-US" dirty="0" smtClean="0"/>
              <a:t> </a:t>
            </a:r>
            <a:r>
              <a:rPr lang="en-US" dirty="0" err="1" smtClean="0"/>
              <a:t>menyumbangkan</a:t>
            </a:r>
            <a:r>
              <a:rPr lang="en-US" dirty="0" smtClean="0"/>
              <a:t> </a:t>
            </a:r>
            <a:r>
              <a:rPr lang="en-US" dirty="0" err="1" smtClean="0"/>
              <a:t>ide-ide</a:t>
            </a:r>
            <a:r>
              <a:rPr lang="en-US" dirty="0" smtClean="0"/>
              <a:t> </a:t>
            </a:r>
            <a:r>
              <a:rPr lang="en-US" dirty="0" err="1" smtClean="0"/>
              <a:t>dasar</a:t>
            </a:r>
            <a:r>
              <a:rPr lang="en-US" dirty="0" smtClean="0"/>
              <a:t> </a:t>
            </a:r>
            <a:r>
              <a:rPr lang="en-US" dirty="0" err="1" smtClean="0"/>
              <a:t>tentang</a:t>
            </a:r>
            <a:r>
              <a:rPr lang="en-US" dirty="0" smtClean="0"/>
              <a:t> </a:t>
            </a:r>
            <a:r>
              <a:rPr lang="en-US" dirty="0" err="1" smtClean="0"/>
              <a:t>hakekat</a:t>
            </a:r>
            <a:r>
              <a:rPr lang="en-US" dirty="0" smtClean="0"/>
              <a:t> </a:t>
            </a:r>
            <a:r>
              <a:rPr lang="en-US" dirty="0" err="1" smtClean="0"/>
              <a:t>karya</a:t>
            </a:r>
            <a:r>
              <a:rPr lang="en-US" dirty="0" smtClean="0"/>
              <a:t> </a:t>
            </a:r>
            <a:r>
              <a:rPr lang="en-US" dirty="0" err="1" smtClean="0"/>
              <a:t>misi</a:t>
            </a:r>
            <a:r>
              <a:rPr lang="en-US" dirty="0" smtClean="0"/>
              <a:t>!</a:t>
            </a:r>
          </a:p>
          <a:p>
            <a:r>
              <a:rPr lang="en-US" dirty="0" err="1" smtClean="0"/>
              <a:t>Mereka</a:t>
            </a:r>
            <a:r>
              <a:rPr lang="en-US" dirty="0" smtClean="0"/>
              <a:t> </a:t>
            </a:r>
            <a:r>
              <a:rPr lang="en-US" dirty="0" err="1" smtClean="0"/>
              <a:t>mempioner</a:t>
            </a:r>
            <a:r>
              <a:rPr lang="en-US" dirty="0" smtClean="0"/>
              <a:t> </a:t>
            </a:r>
            <a:r>
              <a:rPr lang="en-US" dirty="0" err="1" smtClean="0"/>
              <a:t>studi</a:t>
            </a:r>
            <a:r>
              <a:rPr lang="en-US" dirty="0" smtClean="0"/>
              <a:t> </a:t>
            </a:r>
            <a:r>
              <a:rPr lang="en-US" dirty="0" err="1" smtClean="0"/>
              <a:t>penelitian</a:t>
            </a:r>
            <a:r>
              <a:rPr lang="en-US" dirty="0" smtClean="0"/>
              <a:t> </a:t>
            </a:r>
            <a:r>
              <a:rPr lang="en-US" dirty="0" err="1" smtClean="0"/>
              <a:t>tentang</a:t>
            </a:r>
            <a:r>
              <a:rPr lang="en-US" dirty="0" smtClean="0"/>
              <a:t> </a:t>
            </a:r>
            <a:r>
              <a:rPr lang="en-US" dirty="0" err="1" smtClean="0"/>
              <a:t>misi</a:t>
            </a:r>
            <a:r>
              <a:rPr lang="en-US" dirty="0" smtClean="0"/>
              <a:t> </a:t>
            </a:r>
            <a:r>
              <a:rPr lang="en-US" dirty="0" err="1" smtClean="0"/>
              <a:t>kontekstual</a:t>
            </a:r>
            <a:r>
              <a:rPr lang="en-US" dirty="0" smtClean="0"/>
              <a:t> </a:t>
            </a:r>
            <a:r>
              <a:rPr lang="en-US" dirty="0" err="1" smtClean="0"/>
              <a:t>dan</a:t>
            </a:r>
            <a:r>
              <a:rPr lang="en-US" dirty="0" smtClean="0"/>
              <a:t> </a:t>
            </a:r>
            <a:r>
              <a:rPr lang="en-US" dirty="0" err="1" smtClean="0"/>
              <a:t>pendalaman</a:t>
            </a:r>
            <a:r>
              <a:rPr lang="en-US" dirty="0" smtClean="0"/>
              <a:t> </a:t>
            </a:r>
            <a:r>
              <a:rPr lang="en-US" dirty="0" err="1" smtClean="0"/>
              <a:t>iman</a:t>
            </a:r>
            <a:r>
              <a:rPr lang="en-US" dirty="0" smtClean="0"/>
              <a:t>  </a:t>
            </a:r>
            <a:r>
              <a:rPr lang="en-US" dirty="0" err="1" smtClean="0"/>
              <a:t>seperti</a:t>
            </a:r>
            <a:r>
              <a:rPr lang="en-US" dirty="0" smtClean="0"/>
              <a:t> </a:t>
            </a:r>
            <a:r>
              <a:rPr lang="en-US" dirty="0" err="1" smtClean="0"/>
              <a:t>inkulturasi</a:t>
            </a:r>
            <a:r>
              <a:rPr lang="en-US" dirty="0" smtClean="0"/>
              <a:t>! </a:t>
            </a:r>
          </a:p>
          <a:p>
            <a:r>
              <a:rPr lang="en-US" dirty="0" err="1" smtClean="0"/>
              <a:t>Untuk</a:t>
            </a:r>
            <a:r>
              <a:rPr lang="en-US" dirty="0" smtClean="0"/>
              <a:t> </a:t>
            </a:r>
            <a:r>
              <a:rPr lang="en-US" dirty="0" err="1" smtClean="0"/>
              <a:t>itu</a:t>
            </a:r>
            <a:r>
              <a:rPr lang="en-US" dirty="0" smtClean="0"/>
              <a:t> </a:t>
            </a:r>
            <a:r>
              <a:rPr lang="en-US" dirty="0" err="1" smtClean="0"/>
              <a:t>dibutuhkan</a:t>
            </a:r>
            <a:r>
              <a:rPr lang="en-US" dirty="0" smtClean="0"/>
              <a:t> media </a:t>
            </a:r>
            <a:r>
              <a:rPr lang="en-US" dirty="0" err="1" smtClean="0"/>
              <a:t>khusus</a:t>
            </a:r>
            <a:r>
              <a:rPr lang="en-US" dirty="0" smtClean="0"/>
              <a:t>  u  n  t  u  k </a:t>
            </a:r>
            <a:r>
              <a:rPr lang="en-US" dirty="0" err="1" smtClean="0"/>
              <a:t>mempublikasikannya</a:t>
            </a:r>
            <a:r>
              <a:rPr lang="en-US" dirty="0" smtClean="0"/>
              <a:t> </a:t>
            </a:r>
            <a:r>
              <a:rPr lang="en-US" dirty="0" err="1" smtClean="0"/>
              <a:t>kepada</a:t>
            </a:r>
            <a:r>
              <a:rPr lang="en-US" dirty="0" smtClean="0"/>
              <a:t> </a:t>
            </a:r>
            <a:r>
              <a:rPr lang="en-US" dirty="0" err="1" smtClean="0"/>
              <a:t>warga</a:t>
            </a:r>
            <a:r>
              <a:rPr lang="en-US" dirty="0" smtClean="0"/>
              <a:t> </a:t>
            </a:r>
            <a:r>
              <a:rPr lang="en-US" dirty="0" err="1" smtClean="0"/>
              <a:t>Gereja</a:t>
            </a:r>
            <a:r>
              <a:rPr lang="en-US" dirty="0" smtClean="0"/>
              <a:t>:   </a:t>
            </a:r>
          </a:p>
          <a:p>
            <a:pPr>
              <a:buNone/>
            </a:pPr>
            <a:r>
              <a:rPr lang="en-US" dirty="0" smtClean="0"/>
              <a:t>       MAJALAH/JURNAL PASTORAL MISIONER!</a:t>
            </a:r>
          </a:p>
          <a:p>
            <a:pPr>
              <a:buNone/>
            </a:pPr>
            <a:r>
              <a:rPr lang="en-US" dirty="0" smtClean="0"/>
              <a:t>                          </a:t>
            </a:r>
            <a:endParaRPr lang="en-US" dirty="0"/>
          </a:p>
        </p:txBody>
      </p:sp>
      <p:sp>
        <p:nvSpPr>
          <p:cNvPr id="4" name="Oval 3"/>
          <p:cNvSpPr/>
          <p:nvPr/>
        </p:nvSpPr>
        <p:spPr>
          <a:xfrm>
            <a:off x="1905000" y="5867400"/>
            <a:ext cx="5715000" cy="990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Gereja</a:t>
            </a:r>
            <a:r>
              <a:rPr lang="en-US" sz="2400" dirty="0" smtClean="0"/>
              <a:t> </a:t>
            </a:r>
            <a:r>
              <a:rPr lang="en-US" sz="2400" dirty="0" err="1" smtClean="0"/>
              <a:t>kita</a:t>
            </a:r>
            <a:r>
              <a:rPr lang="en-US" sz="2400" dirty="0" smtClean="0"/>
              <a:t> </a:t>
            </a:r>
            <a:r>
              <a:rPr lang="en-US" sz="2400" dirty="0" err="1" smtClean="0"/>
              <a:t>di</a:t>
            </a:r>
            <a:r>
              <a:rPr lang="en-US" sz="2400" dirty="0" smtClean="0"/>
              <a:t> Indonesia </a:t>
            </a:r>
            <a:r>
              <a:rPr lang="en-US" sz="2400" dirty="0" err="1" smtClean="0"/>
              <a:t>belum</a:t>
            </a:r>
            <a:r>
              <a:rPr lang="en-US" sz="2400" dirty="0" smtClean="0"/>
              <a:t> </a:t>
            </a:r>
            <a:r>
              <a:rPr lang="en-US" sz="2400" dirty="0" err="1" smtClean="0"/>
              <a:t>memilikinya</a:t>
            </a:r>
            <a:r>
              <a:rPr lang="en-US" sz="2400" dirty="0" smtClean="0"/>
              <a:t>. Thank you!</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pPr lvl="1"/>
            <a:r>
              <a:rPr lang="en-US" sz="2600" b="1" dirty="0" err="1" smtClean="0"/>
              <a:t>Pertanyaan</a:t>
            </a:r>
            <a:r>
              <a:rPr lang="en-US" sz="2600" b="1" dirty="0" smtClean="0"/>
              <a:t> I: </a:t>
            </a:r>
            <a:r>
              <a:rPr lang="en-US" sz="2600" b="1" dirty="0" err="1" smtClean="0"/>
              <a:t>Apa</a:t>
            </a:r>
            <a:r>
              <a:rPr lang="en-US" sz="2600" b="1" dirty="0" smtClean="0"/>
              <a:t> </a:t>
            </a:r>
            <a:r>
              <a:rPr lang="en-US" sz="2600" b="1" dirty="0" err="1" smtClean="0"/>
              <a:t>indikator</a:t>
            </a:r>
            <a:r>
              <a:rPr lang="en-US" sz="2600" b="1" dirty="0" smtClean="0"/>
              <a:t> </a:t>
            </a:r>
            <a:r>
              <a:rPr lang="en-US" sz="2600" b="1" i="1" dirty="0" err="1" smtClean="0"/>
              <a:t>kuantitatif</a:t>
            </a:r>
            <a:r>
              <a:rPr lang="en-US" sz="2600" b="1" dirty="0" smtClean="0"/>
              <a:t> </a:t>
            </a:r>
            <a:r>
              <a:rPr lang="en-US" sz="2600" dirty="0" err="1" smtClean="0"/>
              <a:t>dan</a:t>
            </a:r>
            <a:r>
              <a:rPr lang="en-US" sz="2600" dirty="0" smtClean="0"/>
              <a:t> </a:t>
            </a:r>
            <a:r>
              <a:rPr lang="en-US" sz="2600" b="1" i="1" dirty="0" err="1" smtClean="0"/>
              <a:t>kualitatif</a:t>
            </a:r>
            <a:r>
              <a:rPr lang="en-US" sz="2600" b="1" i="1" dirty="0" smtClean="0"/>
              <a:t> </a:t>
            </a:r>
            <a:r>
              <a:rPr lang="en-US" sz="2600" dirty="0" smtClean="0"/>
              <a:t>yang </a:t>
            </a:r>
            <a:r>
              <a:rPr lang="en-US" sz="2600" dirty="0" err="1" smtClean="0"/>
              <a:t>mengungkapkan</a:t>
            </a:r>
            <a:r>
              <a:rPr lang="en-US" sz="2600" dirty="0" smtClean="0"/>
              <a:t> </a:t>
            </a:r>
            <a:r>
              <a:rPr lang="en-US" sz="2600" dirty="0" err="1" smtClean="0"/>
              <a:t>dimensi</a:t>
            </a:r>
            <a:r>
              <a:rPr lang="en-US" sz="2600" dirty="0" smtClean="0"/>
              <a:t> </a:t>
            </a:r>
            <a:r>
              <a:rPr lang="en-US" sz="2600" dirty="0" err="1" smtClean="0"/>
              <a:t>misioner</a:t>
            </a:r>
            <a:r>
              <a:rPr lang="en-US" sz="2600" dirty="0" smtClean="0"/>
              <a:t> </a:t>
            </a:r>
            <a:r>
              <a:rPr lang="en-US" sz="2600" dirty="0" err="1" smtClean="0"/>
              <a:t>dari</a:t>
            </a:r>
            <a:r>
              <a:rPr lang="en-US" sz="2600" dirty="0" smtClean="0"/>
              <a:t> </a:t>
            </a:r>
            <a:r>
              <a:rPr lang="en-US" sz="2600" dirty="0" err="1" smtClean="0"/>
              <a:t>Gereja</a:t>
            </a:r>
            <a:r>
              <a:rPr lang="en-US" sz="2600" dirty="0" smtClean="0"/>
              <a:t> </a:t>
            </a:r>
            <a:r>
              <a:rPr lang="en-US" sz="2600" dirty="0" err="1" smtClean="0"/>
              <a:t>Katolik</a:t>
            </a:r>
            <a:r>
              <a:rPr lang="en-US" sz="2600" dirty="0" smtClean="0"/>
              <a:t> </a:t>
            </a:r>
            <a:r>
              <a:rPr lang="en-US" sz="2600" dirty="0" err="1" smtClean="0"/>
              <a:t>Regio</a:t>
            </a:r>
            <a:r>
              <a:rPr lang="en-US" sz="2600" dirty="0" smtClean="0"/>
              <a:t> </a:t>
            </a:r>
            <a:r>
              <a:rPr lang="en-US" sz="2600" dirty="0" err="1" smtClean="0"/>
              <a:t>Nusra</a:t>
            </a:r>
            <a:r>
              <a:rPr lang="en-US" sz="2600" dirty="0" smtClean="0"/>
              <a:t>: NTT </a:t>
            </a:r>
            <a:r>
              <a:rPr lang="en-US" sz="2600" dirty="0" err="1" smtClean="0"/>
              <a:t>dan</a:t>
            </a:r>
            <a:r>
              <a:rPr lang="en-US" sz="2600" dirty="0" smtClean="0"/>
              <a:t> </a:t>
            </a:r>
            <a:r>
              <a:rPr lang="en-US" sz="2600" dirty="0" err="1" smtClean="0"/>
              <a:t>Denpasar</a:t>
            </a:r>
            <a:r>
              <a:rPr lang="en-US" sz="2600" dirty="0" smtClean="0"/>
              <a:t>  – 8 </a:t>
            </a:r>
            <a:r>
              <a:rPr lang="en-US" sz="2600" dirty="0" err="1" smtClean="0"/>
              <a:t>dioses</a:t>
            </a:r>
            <a:r>
              <a:rPr lang="en-US" sz="2600" dirty="0" smtClean="0"/>
              <a:t>)?</a:t>
            </a:r>
          </a:p>
        </p:txBody>
      </p:sp>
      <p:sp>
        <p:nvSpPr>
          <p:cNvPr id="3" name="Content Placeholder 2"/>
          <p:cNvSpPr>
            <a:spLocks noGrp="1"/>
          </p:cNvSpPr>
          <p:nvPr>
            <p:ph idx="1"/>
          </p:nvPr>
        </p:nvSpPr>
        <p:spPr>
          <a:xfrm>
            <a:off x="228600" y="4495800"/>
            <a:ext cx="8610600" cy="2133600"/>
          </a:xfrm>
        </p:spPr>
        <p:txBody>
          <a:bodyPr>
            <a:normAutofit fontScale="92500" lnSpcReduction="20000"/>
          </a:bodyPr>
          <a:lstStyle/>
          <a:p>
            <a:r>
              <a:rPr lang="en-US" sz="2800" dirty="0" err="1" smtClean="0"/>
              <a:t>Saya</a:t>
            </a:r>
            <a:r>
              <a:rPr lang="en-US" sz="2800" dirty="0" smtClean="0"/>
              <a:t> </a:t>
            </a:r>
            <a:r>
              <a:rPr lang="en-US" sz="2800" dirty="0" err="1" smtClean="0"/>
              <a:t>sendiri</a:t>
            </a:r>
            <a:r>
              <a:rPr lang="en-US" sz="2800" dirty="0" smtClean="0"/>
              <a:t> </a:t>
            </a:r>
            <a:r>
              <a:rPr lang="en-US" sz="2800" dirty="0" err="1" smtClean="0"/>
              <a:t>ragu</a:t>
            </a:r>
            <a:r>
              <a:rPr lang="en-US" sz="2800" dirty="0" smtClean="0"/>
              <a:t> </a:t>
            </a:r>
            <a:r>
              <a:rPr lang="en-US" sz="2800" dirty="0" err="1" smtClean="0"/>
              <a:t>apakah</a:t>
            </a:r>
            <a:r>
              <a:rPr lang="en-US" sz="2800" dirty="0" smtClean="0"/>
              <a:t> </a:t>
            </a:r>
            <a:r>
              <a:rPr lang="en-US" sz="2800" dirty="0" err="1" smtClean="0"/>
              <a:t>saya</a:t>
            </a:r>
            <a:r>
              <a:rPr lang="en-US" sz="2800" dirty="0" smtClean="0"/>
              <a:t> </a:t>
            </a:r>
            <a:r>
              <a:rPr lang="en-US" sz="2800" dirty="0" err="1" smtClean="0"/>
              <a:t>mengerti</a:t>
            </a:r>
            <a:r>
              <a:rPr lang="en-US" sz="2800" dirty="0" smtClean="0"/>
              <a:t> </a:t>
            </a:r>
            <a:r>
              <a:rPr lang="en-US" sz="2800" dirty="0" err="1" smtClean="0"/>
              <a:t>pertanyaan</a:t>
            </a:r>
            <a:r>
              <a:rPr lang="en-US" sz="2800" dirty="0" smtClean="0"/>
              <a:t> </a:t>
            </a:r>
            <a:r>
              <a:rPr lang="en-US" sz="2800" dirty="0" err="1" smtClean="0"/>
              <a:t>ini</a:t>
            </a:r>
            <a:r>
              <a:rPr lang="en-US" sz="2800" dirty="0" smtClean="0"/>
              <a:t> </a:t>
            </a:r>
            <a:r>
              <a:rPr lang="en-US" sz="2800" dirty="0" err="1" smtClean="0"/>
              <a:t>secara</a:t>
            </a:r>
            <a:r>
              <a:rPr lang="en-US" sz="2800" dirty="0" smtClean="0"/>
              <a:t> </a:t>
            </a:r>
            <a:r>
              <a:rPr lang="en-US" sz="2800" dirty="0" err="1" smtClean="0"/>
              <a:t>baik</a:t>
            </a:r>
            <a:r>
              <a:rPr lang="en-US" sz="2800" dirty="0" smtClean="0"/>
              <a:t>!</a:t>
            </a:r>
          </a:p>
          <a:p>
            <a:r>
              <a:rPr lang="en-US" sz="2800" dirty="0" err="1" smtClean="0"/>
              <a:t>Saya</a:t>
            </a:r>
            <a:r>
              <a:rPr lang="en-US" sz="2800" dirty="0" smtClean="0"/>
              <a:t> </a:t>
            </a:r>
            <a:r>
              <a:rPr lang="en-US" sz="2800" dirty="0" err="1" smtClean="0"/>
              <a:t>diminta</a:t>
            </a:r>
            <a:r>
              <a:rPr lang="en-US" sz="2800" dirty="0" smtClean="0"/>
              <a:t> </a:t>
            </a:r>
            <a:r>
              <a:rPr lang="en-US" sz="2800" dirty="0" err="1" smtClean="0"/>
              <a:t>utk</a:t>
            </a:r>
            <a:r>
              <a:rPr lang="en-US" sz="2800" dirty="0" smtClean="0"/>
              <a:t> </a:t>
            </a:r>
            <a:r>
              <a:rPr lang="en-US" sz="2800" dirty="0" err="1" smtClean="0"/>
              <a:t>mengamati</a:t>
            </a:r>
            <a:r>
              <a:rPr lang="en-US" sz="2800" dirty="0" smtClean="0"/>
              <a:t> </a:t>
            </a:r>
            <a:r>
              <a:rPr lang="en-US" sz="2800" dirty="0" err="1" smtClean="0"/>
              <a:t>dan</a:t>
            </a:r>
            <a:r>
              <a:rPr lang="en-US" sz="2800" dirty="0" smtClean="0"/>
              <a:t> </a:t>
            </a:r>
            <a:r>
              <a:rPr lang="en-US" sz="2800" dirty="0" err="1" smtClean="0"/>
              <a:t>melihat</a:t>
            </a:r>
            <a:r>
              <a:rPr lang="en-US" sz="2800" dirty="0" smtClean="0"/>
              <a:t>  </a:t>
            </a:r>
            <a:r>
              <a:rPr lang="en-US" sz="2800" dirty="0" err="1" smtClean="0"/>
              <a:t>indikator-indikator</a:t>
            </a:r>
            <a:r>
              <a:rPr lang="en-US" sz="2800" dirty="0" smtClean="0"/>
              <a:t> </a:t>
            </a:r>
            <a:r>
              <a:rPr lang="en-US" sz="2800" dirty="0" err="1" smtClean="0"/>
              <a:t>semangat</a:t>
            </a:r>
            <a:r>
              <a:rPr lang="en-US" sz="2800" dirty="0" smtClean="0"/>
              <a:t> </a:t>
            </a:r>
            <a:r>
              <a:rPr lang="en-US" sz="2800" dirty="0" err="1" smtClean="0"/>
              <a:t>misioner</a:t>
            </a:r>
            <a:r>
              <a:rPr lang="en-US" sz="2800" dirty="0" smtClean="0"/>
              <a:t> </a:t>
            </a:r>
            <a:r>
              <a:rPr lang="en-US" sz="2800" dirty="0" err="1" smtClean="0"/>
              <a:t>umat</a:t>
            </a:r>
            <a:r>
              <a:rPr lang="en-US" sz="2800" dirty="0" smtClean="0"/>
              <a:t> </a:t>
            </a:r>
            <a:r>
              <a:rPr lang="en-US" sz="2800" dirty="0" err="1" smtClean="0"/>
              <a:t>Katolik</a:t>
            </a:r>
            <a:r>
              <a:rPr lang="en-US" sz="2800" dirty="0" smtClean="0"/>
              <a:t> </a:t>
            </a:r>
            <a:r>
              <a:rPr lang="en-US" sz="2800" dirty="0" err="1" smtClean="0"/>
              <a:t>utk</a:t>
            </a:r>
            <a:r>
              <a:rPr lang="en-US" sz="2800" dirty="0" smtClean="0"/>
              <a:t> </a:t>
            </a:r>
            <a:r>
              <a:rPr lang="en-US" sz="2800" dirty="0" err="1" smtClean="0"/>
              <a:t>sebuah</a:t>
            </a:r>
            <a:r>
              <a:rPr lang="en-US" sz="2800" dirty="0" smtClean="0"/>
              <a:t> </a:t>
            </a:r>
            <a:r>
              <a:rPr lang="en-US" sz="2800" dirty="0" err="1" smtClean="0"/>
              <a:t>wilayah</a:t>
            </a:r>
            <a:r>
              <a:rPr lang="en-US" sz="2800" dirty="0" smtClean="0"/>
              <a:t> </a:t>
            </a:r>
            <a:r>
              <a:rPr lang="en-US" sz="2800" dirty="0" err="1" smtClean="0"/>
              <a:t>yg</a:t>
            </a:r>
            <a:r>
              <a:rPr lang="en-US" sz="2800" dirty="0" smtClean="0"/>
              <a:t> </a:t>
            </a:r>
            <a:r>
              <a:rPr lang="en-US" sz="2800" dirty="0" err="1" smtClean="0"/>
              <a:t>cukup</a:t>
            </a:r>
            <a:r>
              <a:rPr lang="en-US" sz="2800" dirty="0" smtClean="0"/>
              <a:t> </a:t>
            </a:r>
            <a:r>
              <a:rPr lang="en-US" sz="2800" dirty="0" err="1" smtClean="0"/>
              <a:t>luas</a:t>
            </a:r>
            <a:r>
              <a:rPr lang="en-US" sz="2800" dirty="0" smtClean="0"/>
              <a:t> </a:t>
            </a:r>
            <a:r>
              <a:rPr lang="en-US" sz="2800" dirty="0" err="1" smtClean="0"/>
              <a:t>dan</a:t>
            </a:r>
            <a:r>
              <a:rPr lang="en-US" sz="2800" dirty="0" smtClean="0"/>
              <a:t> </a:t>
            </a:r>
            <a:r>
              <a:rPr lang="en-US" sz="2800" dirty="0" err="1" smtClean="0"/>
              <a:t>terdiri</a:t>
            </a:r>
            <a:r>
              <a:rPr lang="en-US" sz="2800" dirty="0" smtClean="0"/>
              <a:t> </a:t>
            </a:r>
            <a:r>
              <a:rPr lang="en-US" sz="2800" dirty="0" err="1" smtClean="0"/>
              <a:t>dari</a:t>
            </a:r>
            <a:r>
              <a:rPr lang="en-US" sz="2800" dirty="0" smtClean="0"/>
              <a:t> 8 </a:t>
            </a:r>
            <a:r>
              <a:rPr lang="en-US" sz="2800" dirty="0" err="1" smtClean="0"/>
              <a:t>keuskupan</a:t>
            </a:r>
            <a:r>
              <a:rPr lang="en-US" sz="2800" dirty="0" smtClean="0"/>
              <a:t>  - </a:t>
            </a:r>
            <a:r>
              <a:rPr lang="en-US" sz="2800" dirty="0" err="1" smtClean="0"/>
              <a:t>mulai</a:t>
            </a:r>
            <a:r>
              <a:rPr lang="en-US" sz="2800" dirty="0" smtClean="0"/>
              <a:t> </a:t>
            </a:r>
            <a:r>
              <a:rPr lang="en-US" sz="2800" dirty="0" err="1" smtClean="0"/>
              <a:t>dari</a:t>
            </a:r>
            <a:r>
              <a:rPr lang="en-US" sz="2800" dirty="0" smtClean="0"/>
              <a:t> Bali </a:t>
            </a:r>
            <a:r>
              <a:rPr lang="en-US" sz="2800" dirty="0" err="1" smtClean="0"/>
              <a:t>hingga</a:t>
            </a:r>
            <a:r>
              <a:rPr lang="en-US" sz="2800" dirty="0" smtClean="0"/>
              <a:t> NTT!</a:t>
            </a:r>
          </a:p>
        </p:txBody>
      </p:sp>
      <p:pic>
        <p:nvPicPr>
          <p:cNvPr id="1026" name="Picture 2" descr="630px-East_Nusa_Tenggara_regions_map"/>
          <p:cNvPicPr>
            <a:picLocks noChangeAspect="1" noChangeArrowheads="1"/>
          </p:cNvPicPr>
          <p:nvPr/>
        </p:nvPicPr>
        <p:blipFill>
          <a:blip r:embed="rId2"/>
          <a:srcRect/>
          <a:stretch>
            <a:fillRect/>
          </a:stretch>
        </p:blipFill>
        <p:spPr bwMode="auto">
          <a:xfrm>
            <a:off x="990600" y="1524000"/>
            <a:ext cx="7391400" cy="2971800"/>
          </a:xfrm>
          <a:prstGeom prst="rect">
            <a:avLst/>
          </a:prstGeom>
          <a:noFill/>
        </p:spPr>
      </p:pic>
      <p:sp>
        <p:nvSpPr>
          <p:cNvPr id="6" name="Oval 5"/>
          <p:cNvSpPr/>
          <p:nvPr/>
        </p:nvSpPr>
        <p:spPr>
          <a:xfrm>
            <a:off x="4495800" y="2209800"/>
            <a:ext cx="3810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86400" y="2286000"/>
            <a:ext cx="2286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43600" y="2209800"/>
            <a:ext cx="2286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00800" y="1981200"/>
            <a:ext cx="2286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19200" y="2209800"/>
            <a:ext cx="3810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34200" y="3352800"/>
            <a:ext cx="4572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30480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38600" y="3200400"/>
            <a:ext cx="3810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pPr lvl="1"/>
            <a:r>
              <a:rPr lang="en-US" b="1" dirty="0" err="1" smtClean="0"/>
              <a:t>Pertanyaan</a:t>
            </a:r>
            <a:r>
              <a:rPr lang="en-US" b="1" dirty="0" smtClean="0"/>
              <a:t> I: </a:t>
            </a:r>
            <a:r>
              <a:rPr lang="en-US" b="1" dirty="0" err="1" smtClean="0"/>
              <a:t>Apa</a:t>
            </a:r>
            <a:r>
              <a:rPr lang="en-US" b="1" dirty="0" smtClean="0"/>
              <a:t> </a:t>
            </a:r>
            <a:r>
              <a:rPr lang="en-US" b="1" dirty="0" err="1" smtClean="0"/>
              <a:t>indikator</a:t>
            </a:r>
            <a:r>
              <a:rPr lang="en-US" b="1" dirty="0" smtClean="0"/>
              <a:t> </a:t>
            </a:r>
            <a:r>
              <a:rPr lang="en-US" b="1" i="1" dirty="0" err="1" smtClean="0"/>
              <a:t>kuantitatif</a:t>
            </a:r>
            <a:r>
              <a:rPr lang="en-US" b="1" dirty="0" smtClean="0"/>
              <a:t> </a:t>
            </a:r>
            <a:r>
              <a:rPr lang="en-US" dirty="0" err="1" smtClean="0"/>
              <a:t>dan</a:t>
            </a:r>
            <a:r>
              <a:rPr lang="en-US" dirty="0" smtClean="0"/>
              <a:t> </a:t>
            </a:r>
            <a:r>
              <a:rPr lang="en-US" b="1" i="1" dirty="0" err="1" smtClean="0"/>
              <a:t>kualitatif</a:t>
            </a:r>
            <a:r>
              <a:rPr lang="en-US" b="1" i="1" dirty="0" smtClean="0"/>
              <a:t> </a:t>
            </a:r>
            <a:r>
              <a:rPr lang="en-US" dirty="0" smtClean="0"/>
              <a:t>yang </a:t>
            </a:r>
            <a:r>
              <a:rPr lang="en-US" dirty="0" err="1" smtClean="0"/>
              <a:t>mengungkapkan</a:t>
            </a:r>
            <a:r>
              <a:rPr lang="en-US" dirty="0" smtClean="0"/>
              <a:t> </a:t>
            </a:r>
            <a:r>
              <a:rPr lang="en-US" dirty="0" err="1" smtClean="0"/>
              <a:t>dimensi</a:t>
            </a:r>
            <a:r>
              <a:rPr lang="en-US" dirty="0" smtClean="0"/>
              <a:t> </a:t>
            </a:r>
            <a:r>
              <a:rPr lang="en-US" dirty="0" err="1" smtClean="0"/>
              <a:t>misioner</a:t>
            </a:r>
            <a:r>
              <a:rPr lang="en-US" dirty="0" smtClean="0"/>
              <a:t> </a:t>
            </a:r>
            <a:r>
              <a:rPr lang="en-US" dirty="0" err="1" smtClean="0"/>
              <a:t>dari</a:t>
            </a:r>
            <a:r>
              <a:rPr lang="en-US" dirty="0" smtClean="0"/>
              <a:t> </a:t>
            </a:r>
            <a:r>
              <a:rPr lang="en-US" dirty="0" err="1" smtClean="0"/>
              <a:t>Gereja</a:t>
            </a:r>
            <a:r>
              <a:rPr lang="en-US" dirty="0" smtClean="0"/>
              <a:t> </a:t>
            </a:r>
            <a:r>
              <a:rPr lang="en-US" dirty="0" err="1" smtClean="0"/>
              <a:t>Katolik</a:t>
            </a:r>
            <a:r>
              <a:rPr lang="en-US" dirty="0" smtClean="0"/>
              <a:t> </a:t>
            </a:r>
            <a:r>
              <a:rPr lang="en-US" dirty="0" err="1" smtClean="0"/>
              <a:t>Regio</a:t>
            </a:r>
            <a:r>
              <a:rPr lang="en-US" dirty="0" smtClean="0"/>
              <a:t> </a:t>
            </a:r>
            <a:r>
              <a:rPr lang="en-US" dirty="0" err="1" smtClean="0"/>
              <a:t>Nusra</a:t>
            </a:r>
            <a:r>
              <a:rPr lang="en-US" dirty="0" smtClean="0"/>
              <a:t>?</a:t>
            </a:r>
          </a:p>
        </p:txBody>
      </p:sp>
      <p:sp>
        <p:nvSpPr>
          <p:cNvPr id="3" name="Content Placeholder 2"/>
          <p:cNvSpPr>
            <a:spLocks noGrp="1"/>
          </p:cNvSpPr>
          <p:nvPr>
            <p:ph idx="1"/>
          </p:nvPr>
        </p:nvSpPr>
        <p:spPr>
          <a:xfrm>
            <a:off x="304800" y="2209800"/>
            <a:ext cx="8610600" cy="4419600"/>
          </a:xfrm>
        </p:spPr>
        <p:txBody>
          <a:bodyPr>
            <a:normAutofit fontScale="92500" lnSpcReduction="20000"/>
          </a:bodyPr>
          <a:lstStyle/>
          <a:p>
            <a:r>
              <a:rPr lang="en-US" sz="2400" dirty="0" err="1" smtClean="0"/>
              <a:t>Menurut</a:t>
            </a:r>
            <a:r>
              <a:rPr lang="en-US" sz="2400" dirty="0" smtClean="0"/>
              <a:t> </a:t>
            </a:r>
            <a:r>
              <a:rPr lang="en-US" sz="2400" dirty="0" err="1" smtClean="0"/>
              <a:t>saya</a:t>
            </a:r>
            <a:r>
              <a:rPr lang="en-US" sz="2400" dirty="0" smtClean="0"/>
              <a:t> </a:t>
            </a:r>
            <a:r>
              <a:rPr lang="en-US" sz="2400" b="1" dirty="0" err="1" smtClean="0"/>
              <a:t>ada</a:t>
            </a:r>
            <a:r>
              <a:rPr lang="en-US" sz="2400" b="1" dirty="0" smtClean="0"/>
              <a:t> </a:t>
            </a:r>
            <a:r>
              <a:rPr lang="en-US" sz="2400" b="1" dirty="0" err="1" smtClean="0"/>
              <a:t>banyak</a:t>
            </a:r>
            <a:r>
              <a:rPr lang="en-US" sz="2400" b="1" dirty="0" smtClean="0"/>
              <a:t> </a:t>
            </a:r>
            <a:r>
              <a:rPr lang="en-US" sz="2400" b="1" dirty="0" err="1" smtClean="0"/>
              <a:t>hal</a:t>
            </a:r>
            <a:r>
              <a:rPr lang="en-US" sz="2400" b="1" dirty="0" smtClean="0"/>
              <a:t> </a:t>
            </a:r>
            <a:r>
              <a:rPr lang="en-US" sz="2400" dirty="0" smtClean="0"/>
              <a:t>yang </a:t>
            </a:r>
            <a:r>
              <a:rPr lang="en-US" sz="2400" dirty="0" err="1" smtClean="0"/>
              <a:t>telah</a:t>
            </a:r>
            <a:r>
              <a:rPr lang="en-US" sz="2400" dirty="0" smtClean="0"/>
              <a:t> </a:t>
            </a:r>
            <a:r>
              <a:rPr lang="en-US" sz="2400" dirty="0" err="1" smtClean="0"/>
              <a:t>dilakukan</a:t>
            </a:r>
            <a:r>
              <a:rPr lang="en-US" sz="2400" dirty="0" smtClean="0"/>
              <a:t> </a:t>
            </a:r>
            <a:r>
              <a:rPr lang="en-US" sz="2400" dirty="0" err="1" smtClean="0"/>
              <a:t>Gereja</a:t>
            </a:r>
            <a:r>
              <a:rPr lang="en-US" sz="2400" dirty="0" smtClean="0"/>
              <a:t> </a:t>
            </a:r>
            <a:r>
              <a:rPr lang="en-US" sz="2400" dirty="0" err="1" smtClean="0"/>
              <a:t>senusra</a:t>
            </a:r>
            <a:r>
              <a:rPr lang="en-US" sz="2400" dirty="0" smtClean="0"/>
              <a:t>/</a:t>
            </a:r>
            <a:r>
              <a:rPr lang="en-US" sz="2400" dirty="0" err="1" smtClean="0"/>
              <a:t>umat</a:t>
            </a:r>
            <a:r>
              <a:rPr lang="en-US" sz="2400" dirty="0" smtClean="0"/>
              <a:t> </a:t>
            </a:r>
            <a:r>
              <a:rPr lang="en-US" sz="2400" dirty="0" err="1" smtClean="0"/>
              <a:t>Katolik</a:t>
            </a:r>
            <a:r>
              <a:rPr lang="en-US" sz="2400" dirty="0" smtClean="0"/>
              <a:t> </a:t>
            </a:r>
            <a:r>
              <a:rPr lang="en-US" sz="2400" dirty="0" err="1" smtClean="0"/>
              <a:t>Nusra</a:t>
            </a:r>
            <a:r>
              <a:rPr lang="en-US" sz="2400" dirty="0" smtClean="0"/>
              <a:t> </a:t>
            </a:r>
            <a:r>
              <a:rPr lang="en-US" sz="2400" dirty="0" err="1" smtClean="0"/>
              <a:t>sebagai</a:t>
            </a:r>
            <a:r>
              <a:rPr lang="en-US" sz="2400" dirty="0" smtClean="0"/>
              <a:t> </a:t>
            </a:r>
            <a:r>
              <a:rPr lang="en-US" sz="2400" dirty="0" err="1" smtClean="0"/>
              <a:t>perwujudan</a:t>
            </a:r>
            <a:r>
              <a:rPr lang="en-US" sz="2400" dirty="0" smtClean="0"/>
              <a:t> </a:t>
            </a:r>
            <a:r>
              <a:rPr lang="en-US" sz="2400" dirty="0" err="1" smtClean="0"/>
              <a:t>kodrat</a:t>
            </a:r>
            <a:r>
              <a:rPr lang="en-US" sz="2400" dirty="0" smtClean="0"/>
              <a:t> </a:t>
            </a:r>
            <a:r>
              <a:rPr lang="en-US" sz="2400" dirty="0" err="1" smtClean="0"/>
              <a:t>misioner</a:t>
            </a:r>
            <a:r>
              <a:rPr lang="en-US" sz="2400" dirty="0" smtClean="0"/>
              <a:t> </a:t>
            </a:r>
            <a:r>
              <a:rPr lang="en-US" sz="2400" dirty="0" err="1" smtClean="0"/>
              <a:t>Gereja</a:t>
            </a:r>
            <a:r>
              <a:rPr lang="en-US" sz="2400" dirty="0" smtClean="0"/>
              <a:t>: </a:t>
            </a:r>
            <a:r>
              <a:rPr lang="en-US" sz="2400" dirty="0" err="1" smtClean="0"/>
              <a:t>bahwa</a:t>
            </a:r>
            <a:r>
              <a:rPr lang="en-US" sz="2400" dirty="0" smtClean="0"/>
              <a:t> </a:t>
            </a:r>
            <a:r>
              <a:rPr lang="en-US" sz="2400" dirty="0" err="1" smtClean="0"/>
              <a:t>semua</a:t>
            </a:r>
            <a:r>
              <a:rPr lang="en-US" sz="2400" dirty="0" smtClean="0"/>
              <a:t> </a:t>
            </a:r>
            <a:r>
              <a:rPr lang="en-US" sz="2400" dirty="0" err="1" smtClean="0"/>
              <a:t>orang</a:t>
            </a:r>
            <a:r>
              <a:rPr lang="en-US" sz="2400" dirty="0" smtClean="0"/>
              <a:t> Kristen </a:t>
            </a:r>
            <a:r>
              <a:rPr lang="en-US" sz="2400" dirty="0" err="1" smtClean="0"/>
              <a:t>adalah</a:t>
            </a:r>
            <a:r>
              <a:rPr lang="en-US" sz="2400" dirty="0" smtClean="0"/>
              <a:t> </a:t>
            </a:r>
            <a:r>
              <a:rPr lang="en-US" sz="2400" dirty="0" err="1" smtClean="0"/>
              <a:t>misionaris</a:t>
            </a:r>
            <a:r>
              <a:rPr lang="en-US" sz="2400" dirty="0" smtClean="0"/>
              <a:t>!</a:t>
            </a:r>
          </a:p>
          <a:p>
            <a:r>
              <a:rPr lang="en-US" sz="2400" dirty="0" smtClean="0"/>
              <a:t>Hal </a:t>
            </a:r>
            <a:r>
              <a:rPr lang="en-US" sz="2400" dirty="0" err="1" smtClean="0"/>
              <a:t>ini</a:t>
            </a:r>
            <a:r>
              <a:rPr lang="en-US" sz="2400" dirty="0" smtClean="0"/>
              <a:t> </a:t>
            </a:r>
            <a:r>
              <a:rPr lang="en-US" sz="2400" dirty="0" err="1" smtClean="0"/>
              <a:t>sebenarnya</a:t>
            </a:r>
            <a:r>
              <a:rPr lang="en-US" sz="2400" dirty="0" smtClean="0"/>
              <a:t> </a:t>
            </a:r>
            <a:r>
              <a:rPr lang="en-US" sz="2400" dirty="0" err="1" smtClean="0"/>
              <a:t>bisa</a:t>
            </a:r>
            <a:r>
              <a:rPr lang="en-US" sz="2400" dirty="0" smtClean="0"/>
              <a:t> </a:t>
            </a:r>
            <a:r>
              <a:rPr lang="en-US" sz="2400" dirty="0" err="1" smtClean="0"/>
              <a:t>dibaca</a:t>
            </a:r>
            <a:r>
              <a:rPr lang="en-US" sz="2400" dirty="0" smtClean="0"/>
              <a:t> </a:t>
            </a:r>
            <a:r>
              <a:rPr lang="en-US" sz="2400" dirty="0" err="1" smtClean="0"/>
              <a:t>dalam</a:t>
            </a:r>
            <a:r>
              <a:rPr lang="en-US" sz="2400" dirty="0" smtClean="0"/>
              <a:t> </a:t>
            </a:r>
            <a:r>
              <a:rPr lang="en-US" sz="2400" b="1" dirty="0" smtClean="0"/>
              <a:t>TEMA-TEMA SINODE </a:t>
            </a:r>
            <a:r>
              <a:rPr lang="en-US" sz="2400" dirty="0" err="1" smtClean="0"/>
              <a:t>dari</a:t>
            </a:r>
            <a:r>
              <a:rPr lang="en-US" sz="2400" dirty="0" smtClean="0"/>
              <a:t> </a:t>
            </a:r>
            <a:r>
              <a:rPr lang="en-US" sz="2400" dirty="0" err="1" smtClean="0"/>
              <a:t>setiap</a:t>
            </a:r>
            <a:r>
              <a:rPr lang="en-US" sz="2400" dirty="0" smtClean="0"/>
              <a:t> </a:t>
            </a:r>
            <a:r>
              <a:rPr lang="en-US" sz="2400" dirty="0" err="1" smtClean="0"/>
              <a:t>keuskupan</a:t>
            </a:r>
            <a:r>
              <a:rPr lang="en-US" sz="2400" dirty="0" smtClean="0"/>
              <a:t>!</a:t>
            </a:r>
          </a:p>
          <a:p>
            <a:r>
              <a:rPr lang="en-US" sz="2400" dirty="0" err="1" smtClean="0"/>
              <a:t>Tapi</a:t>
            </a:r>
            <a:r>
              <a:rPr lang="en-US" sz="2400" dirty="0" smtClean="0"/>
              <a:t> </a:t>
            </a:r>
            <a:r>
              <a:rPr lang="en-US" sz="2400" dirty="0" err="1" smtClean="0"/>
              <a:t>sayang</a:t>
            </a:r>
            <a:r>
              <a:rPr lang="en-US" sz="2400" dirty="0" smtClean="0"/>
              <a:t>: </a:t>
            </a:r>
            <a:r>
              <a:rPr lang="en-US" sz="2400" dirty="0" err="1" smtClean="0"/>
              <a:t>karena</a:t>
            </a:r>
            <a:r>
              <a:rPr lang="en-US" sz="2400" dirty="0" smtClean="0"/>
              <a:t> </a:t>
            </a:r>
            <a:r>
              <a:rPr lang="en-US" sz="2400" dirty="0" err="1" smtClean="0"/>
              <a:t>keterbatasan</a:t>
            </a:r>
            <a:r>
              <a:rPr lang="en-US" sz="2400" dirty="0" smtClean="0"/>
              <a:t> </a:t>
            </a:r>
            <a:r>
              <a:rPr lang="en-US" sz="2400" dirty="0" err="1" smtClean="0"/>
              <a:t>waktu</a:t>
            </a:r>
            <a:r>
              <a:rPr lang="en-US" sz="2400" dirty="0" smtClean="0"/>
              <a:t> </a:t>
            </a:r>
            <a:r>
              <a:rPr lang="en-US" sz="2400" b="1" dirty="0" err="1" smtClean="0"/>
              <a:t>saya</a:t>
            </a:r>
            <a:r>
              <a:rPr lang="en-US" sz="2400" b="1" dirty="0" smtClean="0"/>
              <a:t> </a:t>
            </a:r>
            <a:r>
              <a:rPr lang="en-US" sz="2400" b="1" dirty="0" err="1" smtClean="0"/>
              <a:t>tidak</a:t>
            </a:r>
            <a:r>
              <a:rPr lang="en-US" sz="2400" b="1" dirty="0" smtClean="0"/>
              <a:t> </a:t>
            </a:r>
            <a:r>
              <a:rPr lang="en-US" sz="2400" b="1" dirty="0" err="1" smtClean="0"/>
              <a:t>bisa</a:t>
            </a:r>
            <a:r>
              <a:rPr lang="en-US" sz="2400" b="1" dirty="0" smtClean="0"/>
              <a:t> </a:t>
            </a:r>
            <a:r>
              <a:rPr lang="en-US" sz="2400" b="1" dirty="0" err="1" smtClean="0"/>
              <a:t>tunjukkan</a:t>
            </a:r>
            <a:r>
              <a:rPr lang="en-US" sz="2400" b="1" dirty="0" smtClean="0"/>
              <a:t> </a:t>
            </a:r>
            <a:r>
              <a:rPr lang="en-US" sz="2400" b="1" dirty="0" err="1" smtClean="0"/>
              <a:t>hal</a:t>
            </a:r>
            <a:r>
              <a:rPr lang="en-US" sz="2400" b="1" dirty="0" smtClean="0"/>
              <a:t>  </a:t>
            </a:r>
            <a:r>
              <a:rPr lang="en-US" sz="2400" b="1" dirty="0" err="1" smtClean="0"/>
              <a:t>ini</a:t>
            </a:r>
            <a:r>
              <a:rPr lang="en-US" sz="2400" dirty="0" smtClean="0"/>
              <a:t>.</a:t>
            </a:r>
          </a:p>
          <a:p>
            <a:r>
              <a:rPr lang="en-US" sz="2400" dirty="0" err="1" smtClean="0"/>
              <a:t>Soal</a:t>
            </a:r>
            <a:r>
              <a:rPr lang="en-US" sz="2400" dirty="0" smtClean="0"/>
              <a:t> lain, 95% </a:t>
            </a:r>
            <a:r>
              <a:rPr lang="en-US" sz="2400" dirty="0" err="1" smtClean="0"/>
              <a:t>waktu</a:t>
            </a:r>
            <a:r>
              <a:rPr lang="en-US" sz="2400" dirty="0" smtClean="0"/>
              <a:t> </a:t>
            </a:r>
            <a:r>
              <a:rPr lang="en-US" sz="2400" dirty="0" err="1" smtClean="0"/>
              <a:t>saya</a:t>
            </a:r>
            <a:r>
              <a:rPr lang="en-US" sz="2400" dirty="0" smtClean="0"/>
              <a:t> </a:t>
            </a:r>
            <a:r>
              <a:rPr lang="en-US" sz="2400" dirty="0" err="1" smtClean="0"/>
              <a:t>hanya</a:t>
            </a:r>
            <a:r>
              <a:rPr lang="en-US" sz="2400" dirty="0" smtClean="0"/>
              <a:t>  </a:t>
            </a:r>
            <a:r>
              <a:rPr lang="en-US" sz="2400" dirty="0" err="1" smtClean="0"/>
              <a:t>berada</a:t>
            </a:r>
            <a:r>
              <a:rPr lang="en-US" sz="2400" dirty="0" smtClean="0"/>
              <a:t> </a:t>
            </a:r>
            <a:r>
              <a:rPr lang="en-US" sz="2400" dirty="0" err="1" smtClean="0"/>
              <a:t>di</a:t>
            </a:r>
            <a:r>
              <a:rPr lang="en-US" sz="2400" dirty="0" smtClean="0"/>
              <a:t> STFK </a:t>
            </a:r>
            <a:r>
              <a:rPr lang="en-US" sz="2400" dirty="0" err="1" smtClean="0"/>
              <a:t>Ledalero</a:t>
            </a:r>
            <a:r>
              <a:rPr lang="en-US" sz="2400" dirty="0" smtClean="0"/>
              <a:t>: </a:t>
            </a:r>
            <a:r>
              <a:rPr lang="en-US" sz="2400" dirty="0" err="1" smtClean="0"/>
              <a:t>lebih</a:t>
            </a:r>
            <a:r>
              <a:rPr lang="en-US" sz="2400" dirty="0" smtClean="0"/>
              <a:t> </a:t>
            </a:r>
            <a:r>
              <a:rPr lang="en-US" sz="2400" dirty="0" err="1" smtClean="0"/>
              <a:t>banyak</a:t>
            </a:r>
            <a:r>
              <a:rPr lang="en-US" sz="2400" dirty="0" smtClean="0"/>
              <a:t> </a:t>
            </a:r>
            <a:r>
              <a:rPr lang="en-US" sz="2400" dirty="0" err="1" smtClean="0"/>
              <a:t>kontak</a:t>
            </a:r>
            <a:r>
              <a:rPr lang="en-US" sz="2400" dirty="0" smtClean="0"/>
              <a:t> </a:t>
            </a:r>
            <a:r>
              <a:rPr lang="en-US" sz="2400" dirty="0" err="1" smtClean="0"/>
              <a:t>dengan</a:t>
            </a:r>
            <a:r>
              <a:rPr lang="en-US" sz="2400" dirty="0" smtClean="0"/>
              <a:t> </a:t>
            </a:r>
            <a:r>
              <a:rPr lang="en-US" sz="2400" dirty="0" err="1" smtClean="0"/>
              <a:t>buku</a:t>
            </a:r>
            <a:r>
              <a:rPr lang="en-US" sz="2400" dirty="0" smtClean="0"/>
              <a:t> </a:t>
            </a:r>
            <a:r>
              <a:rPr lang="en-US" sz="2400" dirty="0" err="1" smtClean="0"/>
              <a:t>dan</a:t>
            </a:r>
            <a:r>
              <a:rPr lang="en-US" sz="2400" dirty="0" smtClean="0"/>
              <a:t> </a:t>
            </a:r>
            <a:r>
              <a:rPr lang="en-US" sz="2400" dirty="0" err="1" smtClean="0"/>
              <a:t>mahasiswa</a:t>
            </a:r>
            <a:r>
              <a:rPr lang="en-US" sz="2400" dirty="0" smtClean="0"/>
              <a:t> – </a:t>
            </a:r>
            <a:r>
              <a:rPr lang="en-US" sz="2400" dirty="0" err="1" smtClean="0"/>
              <a:t>bergumul</a:t>
            </a:r>
            <a:r>
              <a:rPr lang="en-US" sz="2400" dirty="0" smtClean="0"/>
              <a:t> </a:t>
            </a:r>
            <a:r>
              <a:rPr lang="en-US" sz="2400" dirty="0" err="1" smtClean="0"/>
              <a:t>dengan</a:t>
            </a:r>
            <a:r>
              <a:rPr lang="en-US" sz="2400" dirty="0" smtClean="0"/>
              <a:t> </a:t>
            </a:r>
            <a:r>
              <a:rPr lang="en-US" sz="2400" dirty="0" err="1" smtClean="0"/>
              <a:t>tema-tema</a:t>
            </a:r>
            <a:r>
              <a:rPr lang="en-US" sz="2400" dirty="0" smtClean="0"/>
              <a:t>  </a:t>
            </a:r>
            <a:r>
              <a:rPr lang="en-US" sz="2400" dirty="0" err="1" smtClean="0"/>
              <a:t>pokok</a:t>
            </a:r>
            <a:r>
              <a:rPr lang="en-US" sz="2400" dirty="0" smtClean="0"/>
              <a:t>  </a:t>
            </a:r>
            <a:r>
              <a:rPr lang="en-US" sz="2400" dirty="0" err="1" smtClean="0"/>
              <a:t>tentang</a:t>
            </a:r>
            <a:r>
              <a:rPr lang="en-US" sz="2400" dirty="0" smtClean="0"/>
              <a:t>  </a:t>
            </a:r>
            <a:r>
              <a:rPr lang="en-US" sz="2400" dirty="0" err="1" smtClean="0"/>
              <a:t>misi</a:t>
            </a:r>
            <a:r>
              <a:rPr lang="en-US" sz="2400" dirty="0" smtClean="0"/>
              <a:t> </a:t>
            </a:r>
            <a:r>
              <a:rPr lang="en-US" sz="2400" dirty="0" err="1" smtClean="0"/>
              <a:t>Gereja</a:t>
            </a:r>
            <a:r>
              <a:rPr lang="en-US" sz="2400" dirty="0" smtClean="0"/>
              <a:t> </a:t>
            </a:r>
            <a:r>
              <a:rPr lang="en-US" sz="2400" dirty="0" err="1" smtClean="0"/>
              <a:t>sejagat</a:t>
            </a:r>
            <a:r>
              <a:rPr lang="en-US" sz="2400" dirty="0" smtClean="0"/>
              <a:t> </a:t>
            </a:r>
            <a:r>
              <a:rPr lang="en-US" sz="2400" dirty="0" err="1" smtClean="0"/>
              <a:t>ketimbang</a:t>
            </a:r>
            <a:r>
              <a:rPr lang="en-US" sz="2400" dirty="0" smtClean="0"/>
              <a:t> </a:t>
            </a:r>
            <a:r>
              <a:rPr lang="en-US" sz="2400" dirty="0" err="1" smtClean="0"/>
              <a:t>tema-tema</a:t>
            </a:r>
            <a:r>
              <a:rPr lang="en-US" sz="2400" dirty="0" smtClean="0"/>
              <a:t> </a:t>
            </a:r>
            <a:r>
              <a:rPr lang="en-US" sz="2400" dirty="0" err="1" smtClean="0"/>
              <a:t>tentang</a:t>
            </a:r>
            <a:r>
              <a:rPr lang="en-US" sz="2400" dirty="0" smtClean="0"/>
              <a:t> </a:t>
            </a:r>
            <a:r>
              <a:rPr lang="en-US" sz="2400" dirty="0" err="1" smtClean="0"/>
              <a:t>Gereja</a:t>
            </a:r>
            <a:r>
              <a:rPr lang="en-US" sz="2400" dirty="0" smtClean="0"/>
              <a:t> </a:t>
            </a:r>
            <a:r>
              <a:rPr lang="en-US" sz="2400" dirty="0" err="1" smtClean="0"/>
              <a:t>Nusra</a:t>
            </a:r>
            <a:r>
              <a:rPr lang="en-US" sz="2400" dirty="0" smtClean="0"/>
              <a:t>. </a:t>
            </a:r>
          </a:p>
          <a:p>
            <a:r>
              <a:rPr lang="en-US" sz="2400" dirty="0" err="1" smtClean="0"/>
              <a:t>Belum</a:t>
            </a:r>
            <a:r>
              <a:rPr lang="en-US" sz="2400" dirty="0" smtClean="0"/>
              <a:t> </a:t>
            </a:r>
            <a:r>
              <a:rPr lang="en-US" sz="2400" dirty="0" err="1" smtClean="0"/>
              <a:t>lagi</a:t>
            </a:r>
            <a:r>
              <a:rPr lang="en-US" sz="2400" dirty="0" smtClean="0"/>
              <a:t> </a:t>
            </a:r>
            <a:r>
              <a:rPr lang="en-US" sz="2400" dirty="0" err="1" smtClean="0"/>
              <a:t>setiap</a:t>
            </a:r>
            <a:r>
              <a:rPr lang="en-US" sz="2400" dirty="0" smtClean="0"/>
              <a:t> </a:t>
            </a:r>
            <a:r>
              <a:rPr lang="en-US" sz="2400" dirty="0" err="1" smtClean="0"/>
              <a:t>keuskupan</a:t>
            </a:r>
            <a:r>
              <a:rPr lang="en-US" sz="2400" dirty="0" smtClean="0"/>
              <a:t> </a:t>
            </a:r>
            <a:r>
              <a:rPr lang="en-US" sz="2400" dirty="0" err="1" smtClean="0"/>
              <a:t>atau</a:t>
            </a:r>
            <a:r>
              <a:rPr lang="en-US" sz="2400" dirty="0" smtClean="0"/>
              <a:t> </a:t>
            </a:r>
            <a:r>
              <a:rPr lang="en-US" sz="2400" dirty="0" err="1" smtClean="0"/>
              <a:t>setiap</a:t>
            </a:r>
            <a:r>
              <a:rPr lang="en-US" sz="2400" dirty="0" smtClean="0"/>
              <a:t> </a:t>
            </a:r>
            <a:r>
              <a:rPr lang="en-US" sz="2400" dirty="0" err="1" smtClean="0"/>
              <a:t>pulau</a:t>
            </a:r>
            <a:r>
              <a:rPr lang="en-US" sz="2400" dirty="0" smtClean="0"/>
              <a:t> </a:t>
            </a:r>
            <a:r>
              <a:rPr lang="en-US" sz="2400" dirty="0" err="1" smtClean="0"/>
              <a:t>pasti</a:t>
            </a:r>
            <a:r>
              <a:rPr lang="en-US" sz="2400" dirty="0" smtClean="0"/>
              <a:t> </a:t>
            </a:r>
            <a:r>
              <a:rPr lang="en-US" sz="2400" dirty="0" err="1" smtClean="0"/>
              <a:t>memiliki</a:t>
            </a:r>
            <a:r>
              <a:rPr lang="en-US" sz="2400" dirty="0" smtClean="0"/>
              <a:t> </a:t>
            </a:r>
            <a:r>
              <a:rPr lang="en-US" sz="2400" dirty="0" err="1" smtClean="0"/>
              <a:t>masalahnya</a:t>
            </a:r>
            <a:r>
              <a:rPr lang="en-US" sz="2400" dirty="0" smtClean="0"/>
              <a:t> </a:t>
            </a:r>
            <a:r>
              <a:rPr lang="en-US" sz="2400" dirty="0" err="1" smtClean="0"/>
              <a:t>tersendiri</a:t>
            </a:r>
            <a:r>
              <a:rPr lang="en-US" sz="2400" dirty="0" smtClean="0"/>
              <a:t> yang </a:t>
            </a:r>
            <a:r>
              <a:rPr lang="en-US" sz="2400" dirty="0" err="1" smtClean="0"/>
              <a:t>kemudian</a:t>
            </a:r>
            <a:r>
              <a:rPr lang="en-US" sz="2400" dirty="0" smtClean="0"/>
              <a:t> </a:t>
            </a:r>
            <a:r>
              <a:rPr lang="en-US" sz="2400" dirty="0" err="1" smtClean="0"/>
              <a:t>menjadi</a:t>
            </a:r>
            <a:r>
              <a:rPr lang="en-US" sz="2400" dirty="0" smtClean="0"/>
              <a:t> </a:t>
            </a:r>
            <a:r>
              <a:rPr lang="en-US" sz="2400" dirty="0" err="1" smtClean="0"/>
              <a:t>konteks</a:t>
            </a:r>
            <a:r>
              <a:rPr lang="en-US" sz="2400" dirty="0" smtClean="0"/>
              <a:t> </a:t>
            </a:r>
            <a:r>
              <a:rPr lang="en-US" sz="2400" dirty="0" err="1" smtClean="0"/>
              <a:t>di</a:t>
            </a:r>
            <a:r>
              <a:rPr lang="en-US" sz="2400" dirty="0" smtClean="0"/>
              <a:t> </a:t>
            </a:r>
            <a:r>
              <a:rPr lang="en-US" sz="2400" dirty="0" err="1" smtClean="0"/>
              <a:t>mana</a:t>
            </a:r>
            <a:r>
              <a:rPr lang="en-US" sz="2400" dirty="0" smtClean="0"/>
              <a:t> </a:t>
            </a:r>
            <a:r>
              <a:rPr lang="en-US" sz="2400" dirty="0" err="1" smtClean="0"/>
              <a:t>Gereja</a:t>
            </a:r>
            <a:r>
              <a:rPr lang="en-US" sz="2400" dirty="0" smtClean="0"/>
              <a:t> </a:t>
            </a:r>
            <a:r>
              <a:rPr lang="en-US" sz="2400" dirty="0" err="1" smtClean="0"/>
              <a:t>berkarya</a:t>
            </a:r>
            <a:r>
              <a:rPr lang="en-US" sz="2400" dirty="0" smtClean="0"/>
              <a:t> yang </a:t>
            </a:r>
            <a:r>
              <a:rPr lang="en-US" sz="2400" dirty="0" err="1" smtClean="0"/>
              <a:t>pada</a:t>
            </a:r>
            <a:r>
              <a:rPr lang="en-US" sz="2400" dirty="0" smtClean="0"/>
              <a:t> </a:t>
            </a:r>
            <a:r>
              <a:rPr lang="en-US" sz="2400" dirty="0" err="1" smtClean="0"/>
              <a:t>gilirannya</a:t>
            </a:r>
            <a:r>
              <a:rPr lang="en-US" sz="2400" dirty="0" smtClean="0"/>
              <a:t> </a:t>
            </a:r>
            <a:r>
              <a:rPr lang="en-US" sz="2400" dirty="0" err="1" smtClean="0"/>
              <a:t>akan</a:t>
            </a:r>
            <a:r>
              <a:rPr lang="en-US" sz="2400" dirty="0" smtClean="0"/>
              <a:t> </a:t>
            </a:r>
            <a:r>
              <a:rPr lang="en-US" sz="2400" dirty="0" err="1" smtClean="0"/>
              <a:t>melahirkan</a:t>
            </a:r>
            <a:r>
              <a:rPr lang="en-US" sz="2400" dirty="0" smtClean="0"/>
              <a:t>  </a:t>
            </a:r>
            <a:r>
              <a:rPr lang="en-US" sz="2400" dirty="0" err="1" smtClean="0"/>
              <a:t>tanggapan</a:t>
            </a:r>
            <a:r>
              <a:rPr lang="en-US" sz="2400" dirty="0" smtClean="0"/>
              <a:t> pastoral </a:t>
            </a:r>
            <a:r>
              <a:rPr lang="en-US" sz="2400" dirty="0" err="1" smtClean="0"/>
              <a:t>misioner</a:t>
            </a:r>
            <a:r>
              <a:rPr lang="en-US" sz="2400" dirty="0" smtClean="0"/>
              <a:t> </a:t>
            </a:r>
            <a:r>
              <a:rPr lang="en-US" sz="2400" dirty="0" err="1" smtClean="0"/>
              <a:t>dalam</a:t>
            </a:r>
            <a:r>
              <a:rPr lang="en-US" sz="2400" dirty="0" smtClean="0"/>
              <a:t> </a:t>
            </a:r>
            <a:r>
              <a:rPr lang="en-US" sz="2400" dirty="0" err="1" smtClean="0"/>
              <a:t>bentuk</a:t>
            </a:r>
            <a:r>
              <a:rPr lang="en-US" sz="2400" dirty="0" smtClean="0"/>
              <a:t> yang </a:t>
            </a:r>
            <a:r>
              <a:rPr lang="en-US" sz="2400" dirty="0" err="1" smtClean="0"/>
              <a:t>berbeda-beda</a:t>
            </a:r>
            <a:r>
              <a:rPr lang="en-US" sz="2400" dirty="0" smtClean="0"/>
              <a:t> pula!</a:t>
            </a:r>
          </a:p>
          <a:p>
            <a:endParaRPr lang="en-US" sz="2400" dirty="0"/>
          </a:p>
        </p:txBody>
      </p:sp>
      <p:pic>
        <p:nvPicPr>
          <p:cNvPr id="1026" name="Picture 2" descr="630px-East_Nusa_Tenggara_regions_map"/>
          <p:cNvPicPr>
            <a:picLocks noChangeAspect="1" noChangeArrowheads="1"/>
          </p:cNvPicPr>
          <p:nvPr/>
        </p:nvPicPr>
        <p:blipFill>
          <a:blip r:embed="rId2"/>
          <a:srcRect/>
          <a:stretch>
            <a:fillRect/>
          </a:stretch>
        </p:blipFill>
        <p:spPr bwMode="auto">
          <a:xfrm>
            <a:off x="914400" y="914400"/>
            <a:ext cx="7391400" cy="1066800"/>
          </a:xfrm>
          <a:prstGeom prst="rect">
            <a:avLst/>
          </a:prstGeom>
          <a:noFill/>
        </p:spPr>
      </p:pic>
      <p:sp>
        <p:nvSpPr>
          <p:cNvPr id="6" name="Oval 5"/>
          <p:cNvSpPr/>
          <p:nvPr/>
        </p:nvSpPr>
        <p:spPr>
          <a:xfrm>
            <a:off x="4343400" y="1066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57800" y="1066800"/>
            <a:ext cx="2286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7400" y="11430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48400" y="1066800"/>
            <a:ext cx="1524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66800" y="1066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1447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1447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86200" y="1447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pPr lvl="1"/>
            <a:r>
              <a:rPr lang="en-US" b="1" dirty="0" err="1" smtClean="0"/>
              <a:t>Pertanyaan</a:t>
            </a:r>
            <a:r>
              <a:rPr lang="en-US" b="1" dirty="0" smtClean="0"/>
              <a:t> I: </a:t>
            </a:r>
            <a:r>
              <a:rPr lang="en-US" b="1" dirty="0" err="1" smtClean="0"/>
              <a:t>Apa</a:t>
            </a:r>
            <a:r>
              <a:rPr lang="en-US" b="1" dirty="0" smtClean="0"/>
              <a:t> </a:t>
            </a:r>
            <a:r>
              <a:rPr lang="en-US" b="1" dirty="0" err="1" smtClean="0"/>
              <a:t>indikator</a:t>
            </a:r>
            <a:r>
              <a:rPr lang="en-US" b="1" dirty="0" smtClean="0"/>
              <a:t> </a:t>
            </a:r>
            <a:r>
              <a:rPr lang="en-US" b="1" i="1" dirty="0" err="1" smtClean="0"/>
              <a:t>kuantitatif</a:t>
            </a:r>
            <a:r>
              <a:rPr lang="en-US" b="1" dirty="0" smtClean="0"/>
              <a:t> </a:t>
            </a:r>
            <a:r>
              <a:rPr lang="en-US" dirty="0" err="1" smtClean="0"/>
              <a:t>dan</a:t>
            </a:r>
            <a:r>
              <a:rPr lang="en-US" dirty="0" smtClean="0"/>
              <a:t> </a:t>
            </a:r>
            <a:r>
              <a:rPr lang="en-US" b="1" i="1" dirty="0" err="1" smtClean="0"/>
              <a:t>kualitatif</a:t>
            </a:r>
            <a:r>
              <a:rPr lang="en-US" b="1" i="1" dirty="0" smtClean="0"/>
              <a:t> </a:t>
            </a:r>
            <a:r>
              <a:rPr lang="en-US" dirty="0" smtClean="0"/>
              <a:t>yang </a:t>
            </a:r>
            <a:r>
              <a:rPr lang="en-US" dirty="0" err="1" smtClean="0"/>
              <a:t>mengungkapkan</a:t>
            </a:r>
            <a:r>
              <a:rPr lang="en-US" dirty="0" smtClean="0"/>
              <a:t> </a:t>
            </a:r>
            <a:r>
              <a:rPr lang="en-US" dirty="0" err="1" smtClean="0"/>
              <a:t>dimensi</a:t>
            </a:r>
            <a:r>
              <a:rPr lang="en-US" dirty="0" smtClean="0"/>
              <a:t> </a:t>
            </a:r>
            <a:r>
              <a:rPr lang="en-US" dirty="0" err="1" smtClean="0"/>
              <a:t>misioner</a:t>
            </a:r>
            <a:r>
              <a:rPr lang="en-US" dirty="0" smtClean="0"/>
              <a:t> </a:t>
            </a:r>
            <a:r>
              <a:rPr lang="en-US" dirty="0" err="1" smtClean="0"/>
              <a:t>dari</a:t>
            </a:r>
            <a:r>
              <a:rPr lang="en-US" dirty="0" smtClean="0"/>
              <a:t> </a:t>
            </a:r>
            <a:r>
              <a:rPr lang="en-US" dirty="0" err="1" smtClean="0"/>
              <a:t>Gereja</a:t>
            </a:r>
            <a:r>
              <a:rPr lang="en-US" dirty="0" smtClean="0"/>
              <a:t> </a:t>
            </a:r>
            <a:r>
              <a:rPr lang="en-US" dirty="0" err="1" smtClean="0"/>
              <a:t>Katolik</a:t>
            </a:r>
            <a:r>
              <a:rPr lang="en-US" dirty="0" smtClean="0"/>
              <a:t> </a:t>
            </a:r>
            <a:r>
              <a:rPr lang="en-US" dirty="0" err="1" smtClean="0"/>
              <a:t>Regio</a:t>
            </a:r>
            <a:r>
              <a:rPr lang="en-US" dirty="0" smtClean="0"/>
              <a:t> </a:t>
            </a:r>
            <a:r>
              <a:rPr lang="en-US" dirty="0" err="1" smtClean="0"/>
              <a:t>Nusra</a:t>
            </a:r>
            <a:r>
              <a:rPr lang="en-US" dirty="0" smtClean="0"/>
              <a:t>?</a:t>
            </a:r>
          </a:p>
        </p:txBody>
      </p:sp>
      <p:sp>
        <p:nvSpPr>
          <p:cNvPr id="3" name="Content Placeholder 2"/>
          <p:cNvSpPr>
            <a:spLocks noGrp="1"/>
          </p:cNvSpPr>
          <p:nvPr>
            <p:ph idx="1"/>
          </p:nvPr>
        </p:nvSpPr>
        <p:spPr>
          <a:xfrm>
            <a:off x="0" y="2590800"/>
            <a:ext cx="152400" cy="228600"/>
          </a:xfrm>
        </p:spPr>
        <p:txBody>
          <a:bodyPr>
            <a:normAutofit/>
          </a:bodyPr>
          <a:lstStyle/>
          <a:p>
            <a:pPr>
              <a:buNone/>
            </a:pPr>
            <a:r>
              <a:rPr lang="en-US" sz="800" dirty="0" smtClean="0"/>
              <a:t>.</a:t>
            </a:r>
            <a:endParaRPr lang="en-US" sz="800" dirty="0"/>
          </a:p>
        </p:txBody>
      </p:sp>
      <p:pic>
        <p:nvPicPr>
          <p:cNvPr id="1026" name="Picture 2" descr="630px-East_Nusa_Tenggara_regions_map"/>
          <p:cNvPicPr>
            <a:picLocks noChangeAspect="1" noChangeArrowheads="1"/>
          </p:cNvPicPr>
          <p:nvPr/>
        </p:nvPicPr>
        <p:blipFill>
          <a:blip r:embed="rId2"/>
          <a:srcRect/>
          <a:stretch>
            <a:fillRect/>
          </a:stretch>
        </p:blipFill>
        <p:spPr bwMode="auto">
          <a:xfrm>
            <a:off x="762000" y="4419600"/>
            <a:ext cx="7391400" cy="2286000"/>
          </a:xfrm>
          <a:prstGeom prst="rect">
            <a:avLst/>
          </a:prstGeom>
          <a:noFill/>
        </p:spPr>
      </p:pic>
      <p:sp>
        <p:nvSpPr>
          <p:cNvPr id="6" name="Oval 5"/>
          <p:cNvSpPr/>
          <p:nvPr/>
        </p:nvSpPr>
        <p:spPr>
          <a:xfrm>
            <a:off x="4191000" y="48006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05400" y="4876800"/>
            <a:ext cx="2286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38800" y="48768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72200" y="4724400"/>
            <a:ext cx="1524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90600" y="4800600"/>
            <a:ext cx="3810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58674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91400" y="55626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86200" y="5638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Callout 13"/>
          <p:cNvSpPr/>
          <p:nvPr/>
        </p:nvSpPr>
        <p:spPr>
          <a:xfrm>
            <a:off x="533400" y="914400"/>
            <a:ext cx="2667000" cy="3352800"/>
          </a:xfrm>
          <a:prstGeom prst="wedgeEllipse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rgbClr val="FFFF00"/>
                </a:solidFill>
              </a:rPr>
              <a:t>Dioses</a:t>
            </a:r>
            <a:r>
              <a:rPr lang="en-US" sz="2200" b="1" dirty="0" smtClean="0">
                <a:solidFill>
                  <a:srgbClr val="FFFF00"/>
                </a:solidFill>
              </a:rPr>
              <a:t> </a:t>
            </a:r>
            <a:r>
              <a:rPr lang="en-US" sz="2200" b="1" dirty="0" err="1" smtClean="0">
                <a:solidFill>
                  <a:srgbClr val="FFFF00"/>
                </a:solidFill>
              </a:rPr>
              <a:t>Denpasar</a:t>
            </a:r>
            <a:r>
              <a:rPr lang="en-US" sz="2200" dirty="0" smtClean="0"/>
              <a:t>: </a:t>
            </a:r>
            <a:r>
              <a:rPr lang="en-US" sz="2200" dirty="0" err="1" smtClean="0"/>
              <a:t>di</a:t>
            </a:r>
            <a:r>
              <a:rPr lang="en-US" sz="2200" dirty="0" smtClean="0"/>
              <a:t> </a:t>
            </a:r>
            <a:r>
              <a:rPr lang="en-US" sz="2200" dirty="0" err="1" smtClean="0"/>
              <a:t>tengah</a:t>
            </a:r>
            <a:r>
              <a:rPr lang="en-US" sz="2200" dirty="0" smtClean="0"/>
              <a:t> </a:t>
            </a:r>
            <a:r>
              <a:rPr lang="en-US" sz="2200" dirty="0" err="1" smtClean="0"/>
              <a:t>mayoritas</a:t>
            </a:r>
            <a:r>
              <a:rPr lang="en-US" sz="2200" dirty="0" smtClean="0"/>
              <a:t> Hindu &amp; Islam = </a:t>
            </a:r>
            <a:r>
              <a:rPr lang="en-US" sz="2200" dirty="0" err="1" smtClean="0"/>
              <a:t>Dialoge</a:t>
            </a:r>
            <a:r>
              <a:rPr lang="en-US" sz="2200" dirty="0" smtClean="0"/>
              <a:t> </a:t>
            </a:r>
            <a:r>
              <a:rPr lang="en-US" sz="2200" dirty="0" err="1" smtClean="0"/>
              <a:t>AntaragamSangat</a:t>
            </a:r>
            <a:r>
              <a:rPr lang="en-US" sz="2200" dirty="0" smtClean="0"/>
              <a:t> </a:t>
            </a:r>
            <a:r>
              <a:rPr lang="en-US" sz="2200" dirty="0" err="1" smtClean="0"/>
              <a:t>relevan</a:t>
            </a:r>
            <a:endParaRPr lang="en-US" sz="2200" dirty="0"/>
          </a:p>
        </p:txBody>
      </p:sp>
      <p:sp>
        <p:nvSpPr>
          <p:cNvPr id="15" name="Oval Callout 14"/>
          <p:cNvSpPr/>
          <p:nvPr/>
        </p:nvSpPr>
        <p:spPr>
          <a:xfrm>
            <a:off x="4191000" y="1066800"/>
            <a:ext cx="1981200" cy="3276600"/>
          </a:xfrm>
          <a:prstGeom prst="wedgeEllipse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rgbClr val="FFFF00"/>
                </a:solidFill>
              </a:rPr>
              <a:t>Flores</a:t>
            </a:r>
            <a:r>
              <a:rPr lang="en-US" sz="2300" dirty="0" smtClean="0"/>
              <a:t> 85% </a:t>
            </a:r>
            <a:r>
              <a:rPr lang="en-US" sz="2300" dirty="0" err="1" smtClean="0"/>
              <a:t>Katolik</a:t>
            </a:r>
            <a:r>
              <a:rPr lang="en-US" sz="2300" dirty="0" smtClean="0"/>
              <a:t> = </a:t>
            </a:r>
            <a:r>
              <a:rPr lang="en-US" sz="2300" dirty="0" err="1" smtClean="0"/>
              <a:t>hal</a:t>
            </a:r>
            <a:r>
              <a:rPr lang="en-US" sz="2300" dirty="0" smtClean="0"/>
              <a:t> lain yang </a:t>
            </a:r>
            <a:r>
              <a:rPr lang="en-US" sz="2300" dirty="0" err="1" smtClean="0"/>
              <a:t>lebih</a:t>
            </a:r>
            <a:r>
              <a:rPr lang="en-US" sz="2300" dirty="0" smtClean="0"/>
              <a:t> </a:t>
            </a:r>
            <a:r>
              <a:rPr lang="en-US" sz="2300" dirty="0" err="1" smtClean="0"/>
              <a:t>relevan</a:t>
            </a:r>
            <a:endParaRPr lang="en-US" sz="2300" dirty="0"/>
          </a:p>
        </p:txBody>
      </p:sp>
      <p:sp>
        <p:nvSpPr>
          <p:cNvPr id="17" name="Oval Callout 16"/>
          <p:cNvSpPr/>
          <p:nvPr/>
        </p:nvSpPr>
        <p:spPr>
          <a:xfrm>
            <a:off x="6477000" y="914400"/>
            <a:ext cx="2362200" cy="4038600"/>
          </a:xfrm>
          <a:prstGeom prst="wedgeEllipseCallou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Sumba</a:t>
            </a:r>
            <a:r>
              <a:rPr lang="en-US" sz="2400" dirty="0" smtClean="0"/>
              <a:t> &amp; </a:t>
            </a:r>
            <a:r>
              <a:rPr lang="en-US" sz="2400" b="1" dirty="0" smtClean="0">
                <a:solidFill>
                  <a:srgbClr val="FFFF00"/>
                </a:solidFill>
              </a:rPr>
              <a:t>Timor</a:t>
            </a:r>
            <a:r>
              <a:rPr lang="en-US" sz="2400" dirty="0" smtClean="0"/>
              <a:t>: 50-50 </a:t>
            </a:r>
            <a:r>
              <a:rPr lang="en-US" sz="2400" dirty="0" err="1" smtClean="0"/>
              <a:t>antara</a:t>
            </a:r>
            <a:r>
              <a:rPr lang="en-US" sz="2400" dirty="0" smtClean="0"/>
              <a:t> </a:t>
            </a:r>
            <a:r>
              <a:rPr lang="en-US" sz="2400" dirty="0" err="1" smtClean="0"/>
              <a:t>Katolik</a:t>
            </a:r>
            <a:r>
              <a:rPr lang="en-US" sz="2400" dirty="0" smtClean="0"/>
              <a:t> &amp; </a:t>
            </a:r>
            <a:r>
              <a:rPr lang="en-US" sz="2400" dirty="0" err="1" smtClean="0"/>
              <a:t>Protestan</a:t>
            </a:r>
            <a:r>
              <a:rPr lang="en-US" sz="2400" dirty="0" smtClean="0"/>
              <a:t> = Dialog </a:t>
            </a:r>
            <a:r>
              <a:rPr lang="en-US" sz="2400" dirty="0" err="1" smtClean="0"/>
              <a:t>Ekumenis</a:t>
            </a:r>
            <a:r>
              <a:rPr lang="en-US" sz="2400" dirty="0" smtClean="0"/>
              <a:t> </a:t>
            </a:r>
            <a:r>
              <a:rPr lang="en-US" sz="2400" dirty="0" err="1" smtClean="0"/>
              <a:t>lebih</a:t>
            </a:r>
            <a:r>
              <a:rPr lang="en-US" sz="2400" dirty="0" smtClean="0"/>
              <a:t> </a:t>
            </a:r>
            <a:r>
              <a:rPr lang="en-US" sz="2400" dirty="0" err="1" smtClean="0"/>
              <a:t>relevan</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pPr lvl="1"/>
            <a:r>
              <a:rPr lang="en-US" b="1" dirty="0" err="1" smtClean="0"/>
              <a:t>Kembali</a:t>
            </a:r>
            <a:r>
              <a:rPr lang="en-US" b="1" dirty="0" smtClean="0"/>
              <a:t> </a:t>
            </a:r>
            <a:r>
              <a:rPr lang="en-US" b="1" dirty="0" err="1" smtClean="0"/>
              <a:t>ke</a:t>
            </a:r>
            <a:r>
              <a:rPr lang="en-US" b="1" dirty="0" smtClean="0"/>
              <a:t> </a:t>
            </a:r>
            <a:r>
              <a:rPr lang="en-US" b="1" dirty="0" err="1" smtClean="0"/>
              <a:t>Pertanyaan</a:t>
            </a:r>
            <a:r>
              <a:rPr lang="en-US" b="1" dirty="0" smtClean="0"/>
              <a:t> I: </a:t>
            </a:r>
            <a:r>
              <a:rPr lang="en-US" b="1" dirty="0" err="1" smtClean="0"/>
              <a:t>Apa</a:t>
            </a:r>
            <a:r>
              <a:rPr lang="en-US" b="1" dirty="0" smtClean="0"/>
              <a:t> </a:t>
            </a:r>
            <a:r>
              <a:rPr lang="en-US" b="1" dirty="0" err="1" smtClean="0"/>
              <a:t>indikator</a:t>
            </a:r>
            <a:r>
              <a:rPr lang="en-US" b="1" dirty="0" smtClean="0"/>
              <a:t> </a:t>
            </a:r>
            <a:r>
              <a:rPr lang="en-US" b="1" i="1" dirty="0" err="1" smtClean="0"/>
              <a:t>kuantitatif</a:t>
            </a:r>
            <a:r>
              <a:rPr lang="en-US" b="1" dirty="0" smtClean="0"/>
              <a:t> </a:t>
            </a:r>
            <a:r>
              <a:rPr lang="en-US" dirty="0" err="1" smtClean="0"/>
              <a:t>dan</a:t>
            </a:r>
            <a:r>
              <a:rPr lang="en-US" dirty="0" smtClean="0"/>
              <a:t> </a:t>
            </a:r>
            <a:r>
              <a:rPr lang="en-US" b="1" i="1" dirty="0" err="1" smtClean="0"/>
              <a:t>kualitatif</a:t>
            </a:r>
            <a:r>
              <a:rPr lang="en-US" b="1" i="1" dirty="0" smtClean="0"/>
              <a:t> </a:t>
            </a:r>
            <a:r>
              <a:rPr lang="en-US" dirty="0" smtClean="0"/>
              <a:t>yang </a:t>
            </a:r>
            <a:r>
              <a:rPr lang="en-US" dirty="0" err="1" smtClean="0"/>
              <a:t>mengungkapkan</a:t>
            </a:r>
            <a:r>
              <a:rPr lang="en-US" dirty="0" smtClean="0"/>
              <a:t> </a:t>
            </a:r>
            <a:r>
              <a:rPr lang="en-US" dirty="0" err="1" smtClean="0"/>
              <a:t>dimensi</a:t>
            </a:r>
            <a:r>
              <a:rPr lang="en-US" dirty="0" smtClean="0"/>
              <a:t> </a:t>
            </a:r>
            <a:r>
              <a:rPr lang="en-US" dirty="0" err="1" smtClean="0"/>
              <a:t>misioner</a:t>
            </a:r>
            <a:r>
              <a:rPr lang="en-US" dirty="0" smtClean="0"/>
              <a:t> </a:t>
            </a:r>
            <a:r>
              <a:rPr lang="en-US" dirty="0" err="1" smtClean="0"/>
              <a:t>dari</a:t>
            </a:r>
            <a:r>
              <a:rPr lang="en-US" dirty="0" smtClean="0"/>
              <a:t> </a:t>
            </a:r>
            <a:r>
              <a:rPr lang="en-US" dirty="0" err="1" smtClean="0"/>
              <a:t>Gereja</a:t>
            </a:r>
            <a:r>
              <a:rPr lang="en-US" dirty="0" smtClean="0"/>
              <a:t> </a:t>
            </a:r>
            <a:r>
              <a:rPr lang="en-US" dirty="0" err="1" smtClean="0"/>
              <a:t>Katolik</a:t>
            </a:r>
            <a:r>
              <a:rPr lang="en-US" dirty="0" smtClean="0"/>
              <a:t> </a:t>
            </a:r>
            <a:r>
              <a:rPr lang="en-US" dirty="0" err="1" smtClean="0"/>
              <a:t>Regio</a:t>
            </a:r>
            <a:r>
              <a:rPr lang="en-US" dirty="0" smtClean="0"/>
              <a:t> </a:t>
            </a:r>
            <a:r>
              <a:rPr lang="en-US" dirty="0" err="1" smtClean="0"/>
              <a:t>Nusra</a:t>
            </a:r>
            <a:r>
              <a:rPr lang="en-US" dirty="0" smtClean="0"/>
              <a:t>?</a:t>
            </a:r>
          </a:p>
        </p:txBody>
      </p:sp>
      <p:sp>
        <p:nvSpPr>
          <p:cNvPr id="3" name="Content Placeholder 2"/>
          <p:cNvSpPr>
            <a:spLocks noGrp="1"/>
          </p:cNvSpPr>
          <p:nvPr>
            <p:ph idx="1"/>
          </p:nvPr>
        </p:nvSpPr>
        <p:spPr>
          <a:xfrm>
            <a:off x="228600" y="2209800"/>
            <a:ext cx="8763000" cy="4648200"/>
          </a:xfrm>
        </p:spPr>
        <p:txBody>
          <a:bodyPr>
            <a:normAutofit fontScale="92500" lnSpcReduction="10000"/>
          </a:bodyPr>
          <a:lstStyle/>
          <a:p>
            <a:pPr marL="457200" indent="-457200">
              <a:buAutoNum type="arabicPeriod"/>
            </a:pPr>
            <a:r>
              <a:rPr lang="en-US" sz="2400" b="1" dirty="0" smtClean="0"/>
              <a:t>MASALAH LINGKUNGAN HIDUP </a:t>
            </a:r>
            <a:r>
              <a:rPr lang="en-US" sz="2400" dirty="0" smtClean="0"/>
              <a:t>yang </a:t>
            </a:r>
            <a:r>
              <a:rPr lang="en-US" sz="2400" dirty="0" err="1" smtClean="0"/>
              <a:t>dipicu</a:t>
            </a:r>
            <a:r>
              <a:rPr lang="en-US" sz="2400" dirty="0" smtClean="0"/>
              <a:t> </a:t>
            </a:r>
            <a:r>
              <a:rPr lang="en-US" sz="2400" dirty="0" err="1" smtClean="0"/>
              <a:t>oleh</a:t>
            </a:r>
            <a:r>
              <a:rPr lang="en-US" sz="2400" dirty="0" smtClean="0"/>
              <a:t> </a:t>
            </a:r>
            <a:r>
              <a:rPr lang="en-US" sz="2400" dirty="0" err="1" smtClean="0"/>
              <a:t>industri</a:t>
            </a:r>
            <a:r>
              <a:rPr lang="en-US" sz="2400" dirty="0" smtClean="0"/>
              <a:t>  </a:t>
            </a:r>
            <a:r>
              <a:rPr lang="en-US" sz="2400" dirty="0" err="1" smtClean="0"/>
              <a:t>ekstraktif</a:t>
            </a:r>
            <a:r>
              <a:rPr lang="en-US" sz="2400" dirty="0" smtClean="0"/>
              <a:t> </a:t>
            </a:r>
            <a:r>
              <a:rPr lang="en-US" sz="2400" dirty="0" err="1" smtClean="0"/>
              <a:t>atau</a:t>
            </a:r>
            <a:r>
              <a:rPr lang="en-US" sz="2400" dirty="0" smtClean="0"/>
              <a:t> </a:t>
            </a:r>
            <a:r>
              <a:rPr lang="en-US" sz="2400" dirty="0" err="1" smtClean="0"/>
              <a:t>industri</a:t>
            </a:r>
            <a:r>
              <a:rPr lang="en-US" sz="2400" dirty="0" smtClean="0"/>
              <a:t> </a:t>
            </a:r>
            <a:r>
              <a:rPr lang="en-US" sz="2400" dirty="0" err="1" smtClean="0"/>
              <a:t>pertambangan</a:t>
            </a:r>
            <a:r>
              <a:rPr lang="en-US" sz="2400" dirty="0" smtClean="0"/>
              <a:t> yang </a:t>
            </a:r>
            <a:r>
              <a:rPr lang="en-US" sz="2400" dirty="0" err="1" smtClean="0"/>
              <a:t>bermasalah</a:t>
            </a:r>
            <a:r>
              <a:rPr lang="en-US" sz="2400" dirty="0" smtClean="0"/>
              <a:t>.</a:t>
            </a:r>
          </a:p>
          <a:p>
            <a:pPr marL="857250" lvl="1" indent="-457200">
              <a:buFont typeface="Wingdings" pitchFamily="2" charset="2"/>
              <a:buChar char="§"/>
            </a:pPr>
            <a:r>
              <a:rPr lang="en-US" sz="2000" b="1" dirty="0" err="1" smtClean="0"/>
              <a:t>Pokok</a:t>
            </a:r>
            <a:r>
              <a:rPr lang="en-US" sz="2000" b="1" dirty="0" smtClean="0"/>
              <a:t> </a:t>
            </a:r>
            <a:r>
              <a:rPr lang="en-US" sz="2000" b="1" dirty="0" err="1" smtClean="0"/>
              <a:t>masalah</a:t>
            </a:r>
            <a:r>
              <a:rPr lang="en-US" sz="2000" b="1" dirty="0" smtClean="0"/>
              <a:t>: </a:t>
            </a:r>
            <a:r>
              <a:rPr lang="en-US" sz="2000" dirty="0" err="1" smtClean="0"/>
              <a:t>sejak</a:t>
            </a:r>
            <a:r>
              <a:rPr lang="en-US" sz="2000" dirty="0" smtClean="0"/>
              <a:t> </a:t>
            </a:r>
            <a:r>
              <a:rPr lang="en-US" sz="2000" dirty="0" err="1" smtClean="0"/>
              <a:t>bergulirnya</a:t>
            </a:r>
            <a:r>
              <a:rPr lang="en-US" sz="2000" dirty="0" smtClean="0"/>
              <a:t> </a:t>
            </a:r>
            <a:r>
              <a:rPr lang="en-US" sz="2000" dirty="0" err="1" smtClean="0"/>
              <a:t>otonomi</a:t>
            </a:r>
            <a:r>
              <a:rPr lang="en-US" sz="2000" dirty="0" smtClean="0"/>
              <a:t> </a:t>
            </a:r>
            <a:r>
              <a:rPr lang="en-US" sz="2000" dirty="0" err="1" smtClean="0"/>
              <a:t>daerah</a:t>
            </a:r>
            <a:r>
              <a:rPr lang="en-US" sz="2000" dirty="0" smtClean="0"/>
              <a:t> </a:t>
            </a:r>
            <a:r>
              <a:rPr lang="en-US" sz="2000" dirty="0" err="1" smtClean="0"/>
              <a:t>thn</a:t>
            </a:r>
            <a:r>
              <a:rPr lang="en-US" sz="2000" dirty="0" smtClean="0"/>
              <a:t> 1999 </a:t>
            </a:r>
            <a:r>
              <a:rPr lang="en-US" sz="2000" dirty="0" err="1" smtClean="0"/>
              <a:t>para</a:t>
            </a:r>
            <a:r>
              <a:rPr lang="en-US" sz="2000" dirty="0" smtClean="0"/>
              <a:t> </a:t>
            </a:r>
            <a:r>
              <a:rPr lang="en-US" sz="2000" dirty="0" err="1" smtClean="0"/>
              <a:t>petani</a:t>
            </a:r>
            <a:r>
              <a:rPr lang="en-US" sz="2000" dirty="0" smtClean="0"/>
              <a:t>  </a:t>
            </a:r>
            <a:r>
              <a:rPr lang="en-US" sz="2000" dirty="0" err="1" smtClean="0"/>
              <a:t>miskin</a:t>
            </a:r>
            <a:r>
              <a:rPr lang="en-US" sz="2000" dirty="0" smtClean="0"/>
              <a:t> </a:t>
            </a:r>
            <a:r>
              <a:rPr lang="en-US" sz="2000" dirty="0" err="1" smtClean="0"/>
              <a:t>di</a:t>
            </a:r>
            <a:r>
              <a:rPr lang="en-US" sz="2000" dirty="0" smtClean="0"/>
              <a:t> </a:t>
            </a:r>
            <a:r>
              <a:rPr lang="en-US" sz="2000" dirty="0" err="1" smtClean="0"/>
              <a:t>desa-desa</a:t>
            </a:r>
            <a:r>
              <a:rPr lang="en-US" sz="2000" dirty="0" smtClean="0"/>
              <a:t> </a:t>
            </a:r>
            <a:r>
              <a:rPr lang="en-US" sz="2000" dirty="0" err="1" smtClean="0"/>
              <a:t>di</a:t>
            </a:r>
            <a:r>
              <a:rPr lang="en-US" sz="2000" dirty="0" smtClean="0"/>
              <a:t> NTT </a:t>
            </a:r>
            <a:r>
              <a:rPr lang="en-US" sz="2000" dirty="0" err="1" smtClean="0"/>
              <a:t>dan</a:t>
            </a:r>
            <a:r>
              <a:rPr lang="en-US" sz="2000" dirty="0" smtClean="0"/>
              <a:t> </a:t>
            </a:r>
            <a:r>
              <a:rPr lang="en-US" sz="2000" dirty="0" err="1" smtClean="0"/>
              <a:t>seluruh</a:t>
            </a:r>
            <a:r>
              <a:rPr lang="en-US" sz="2000" dirty="0" smtClean="0"/>
              <a:t> Indonesia </a:t>
            </a:r>
            <a:r>
              <a:rPr lang="en-US" sz="2000" dirty="0" err="1" smtClean="0"/>
              <a:t>diserbu</a:t>
            </a:r>
            <a:r>
              <a:rPr lang="en-US" sz="2000" dirty="0" smtClean="0"/>
              <a:t> </a:t>
            </a:r>
            <a:r>
              <a:rPr lang="en-US" sz="2000" dirty="0" err="1" smtClean="0"/>
              <a:t>oleh</a:t>
            </a:r>
            <a:r>
              <a:rPr lang="en-US" sz="2000" dirty="0" smtClean="0"/>
              <a:t> </a:t>
            </a:r>
            <a:r>
              <a:rPr lang="en-US" sz="2000" dirty="0" err="1" smtClean="0"/>
              <a:t>perusahaan</a:t>
            </a:r>
            <a:r>
              <a:rPr lang="en-US" sz="2000" dirty="0" smtClean="0"/>
              <a:t> </a:t>
            </a:r>
            <a:r>
              <a:rPr lang="en-US" sz="2000" dirty="0" err="1" smtClean="0"/>
              <a:t>pertambangan</a:t>
            </a:r>
            <a:r>
              <a:rPr lang="en-US" sz="2000" dirty="0" smtClean="0"/>
              <a:t> </a:t>
            </a:r>
            <a:r>
              <a:rPr lang="en-US" sz="2000" dirty="0" err="1" smtClean="0"/>
              <a:t>asing</a:t>
            </a:r>
            <a:r>
              <a:rPr lang="en-US" sz="2000" dirty="0" smtClean="0"/>
              <a:t>  </a:t>
            </a:r>
            <a:r>
              <a:rPr lang="en-US" sz="2000" dirty="0" err="1" smtClean="0"/>
              <a:t>yg</a:t>
            </a:r>
            <a:r>
              <a:rPr lang="en-US" sz="2000" dirty="0" smtClean="0"/>
              <a:t> </a:t>
            </a:r>
            <a:r>
              <a:rPr lang="en-US" sz="2000" dirty="0" err="1" smtClean="0"/>
              <a:t>berselingkuh</a:t>
            </a:r>
            <a:r>
              <a:rPr lang="en-US" sz="2000" dirty="0" smtClean="0"/>
              <a:t> </a:t>
            </a:r>
            <a:r>
              <a:rPr lang="en-US" sz="2000" dirty="0" err="1" smtClean="0"/>
              <a:t>dgn</a:t>
            </a:r>
            <a:r>
              <a:rPr lang="en-US" sz="2000" dirty="0" smtClean="0"/>
              <a:t> </a:t>
            </a:r>
            <a:r>
              <a:rPr lang="en-US" sz="2000" dirty="0" err="1" smtClean="0"/>
              <a:t>pemda</a:t>
            </a:r>
            <a:r>
              <a:rPr lang="en-US" sz="2000" dirty="0" smtClean="0"/>
              <a:t> Indonesia  yang </a:t>
            </a:r>
            <a:r>
              <a:rPr lang="en-US" sz="2000" dirty="0" err="1" smtClean="0"/>
              <a:t>korup</a:t>
            </a:r>
            <a:r>
              <a:rPr lang="en-US" sz="2000" dirty="0" smtClean="0"/>
              <a:t>. </a:t>
            </a:r>
          </a:p>
          <a:p>
            <a:pPr marL="857250" lvl="1" indent="-457200">
              <a:buFont typeface="Wingdings" pitchFamily="2" charset="2"/>
              <a:buChar char="§"/>
            </a:pPr>
            <a:r>
              <a:rPr lang="en-US" sz="2000" dirty="0" smtClean="0"/>
              <a:t>Perusahahaan2 </a:t>
            </a:r>
            <a:r>
              <a:rPr lang="en-US" sz="2000" dirty="0" err="1" smtClean="0"/>
              <a:t>asing</a:t>
            </a:r>
            <a:r>
              <a:rPr lang="en-US" sz="2000" dirty="0" smtClean="0"/>
              <a:t> </a:t>
            </a:r>
            <a:r>
              <a:rPr lang="en-US" sz="2000" dirty="0" err="1" smtClean="0"/>
              <a:t>ini</a:t>
            </a:r>
            <a:r>
              <a:rPr lang="en-US" sz="2000" dirty="0" smtClean="0"/>
              <a:t> </a:t>
            </a:r>
            <a:r>
              <a:rPr lang="en-US" sz="2000" dirty="0" err="1" smtClean="0"/>
              <a:t>menggali</a:t>
            </a:r>
            <a:r>
              <a:rPr lang="en-US" sz="2000" dirty="0" smtClean="0"/>
              <a:t> mineral yang </a:t>
            </a:r>
            <a:r>
              <a:rPr lang="en-US" sz="2000" dirty="0" err="1" smtClean="0"/>
              <a:t>umumnya</a:t>
            </a:r>
            <a:r>
              <a:rPr lang="en-US" sz="2000" dirty="0" smtClean="0"/>
              <a:t> </a:t>
            </a:r>
            <a:r>
              <a:rPr lang="en-US" sz="2000" dirty="0" err="1" smtClean="0"/>
              <a:t>berada</a:t>
            </a:r>
            <a:r>
              <a:rPr lang="en-US" sz="2000" dirty="0" smtClean="0"/>
              <a:t> </a:t>
            </a:r>
            <a:r>
              <a:rPr lang="en-US" sz="2000" dirty="0" err="1" smtClean="0"/>
              <a:t>di</a:t>
            </a:r>
            <a:r>
              <a:rPr lang="en-US" sz="2000" dirty="0" smtClean="0"/>
              <a:t> </a:t>
            </a:r>
            <a:r>
              <a:rPr lang="en-US" sz="2000" dirty="0" err="1" smtClean="0"/>
              <a:t>bawah</a:t>
            </a:r>
            <a:r>
              <a:rPr lang="en-US" sz="2000" dirty="0" smtClean="0"/>
              <a:t> </a:t>
            </a:r>
            <a:r>
              <a:rPr lang="en-US" sz="2000" dirty="0" err="1" smtClean="0"/>
              <a:t>lahan-lahan</a:t>
            </a:r>
            <a:r>
              <a:rPr lang="en-US" sz="2000" dirty="0" smtClean="0"/>
              <a:t> </a:t>
            </a:r>
            <a:r>
              <a:rPr lang="en-US" sz="2000" dirty="0" err="1" smtClean="0"/>
              <a:t>pertanian</a:t>
            </a:r>
            <a:r>
              <a:rPr lang="en-US" sz="2000" dirty="0" smtClean="0"/>
              <a:t> </a:t>
            </a:r>
            <a:r>
              <a:rPr lang="en-US" sz="2000" dirty="0" err="1" smtClean="0"/>
              <a:t>masyarakat</a:t>
            </a:r>
            <a:r>
              <a:rPr lang="en-US" sz="2000" dirty="0" smtClean="0"/>
              <a:t> </a:t>
            </a:r>
            <a:r>
              <a:rPr lang="en-US" sz="2000" dirty="0" err="1" smtClean="0"/>
              <a:t>dan</a:t>
            </a:r>
            <a:r>
              <a:rPr lang="en-US" sz="2000" dirty="0" smtClean="0"/>
              <a:t> </a:t>
            </a:r>
            <a:r>
              <a:rPr lang="en-US" sz="2000" dirty="0" err="1" smtClean="0"/>
              <a:t>di</a:t>
            </a:r>
            <a:r>
              <a:rPr lang="en-US" sz="2000" dirty="0" smtClean="0"/>
              <a:t> </a:t>
            </a:r>
            <a:r>
              <a:rPr lang="en-US" sz="2000" dirty="0" err="1" smtClean="0"/>
              <a:t>hutan</a:t>
            </a:r>
            <a:r>
              <a:rPr lang="en-US" sz="2000" dirty="0" smtClean="0"/>
              <a:t> </a:t>
            </a:r>
            <a:r>
              <a:rPr lang="en-US" sz="2000" dirty="0" err="1" smtClean="0"/>
              <a:t>lindung</a:t>
            </a:r>
            <a:r>
              <a:rPr lang="en-US" sz="2000" dirty="0" smtClean="0"/>
              <a:t>. </a:t>
            </a:r>
          </a:p>
          <a:p>
            <a:pPr marL="857250" lvl="1" indent="-457200">
              <a:buFont typeface="Wingdings" pitchFamily="2" charset="2"/>
              <a:buChar char="§"/>
            </a:pPr>
            <a:r>
              <a:rPr lang="en-US" sz="2000" dirty="0" err="1" smtClean="0"/>
              <a:t>Mereka</a:t>
            </a:r>
            <a:r>
              <a:rPr lang="en-US" sz="2000" dirty="0" smtClean="0"/>
              <a:t> </a:t>
            </a:r>
            <a:r>
              <a:rPr lang="en-US" sz="2000" dirty="0" err="1" smtClean="0"/>
              <a:t>masuk</a:t>
            </a:r>
            <a:r>
              <a:rPr lang="en-US" sz="2000" dirty="0" smtClean="0"/>
              <a:t> </a:t>
            </a:r>
            <a:r>
              <a:rPr lang="en-US" sz="2000" dirty="0" err="1" smtClean="0"/>
              <a:t>tanpa</a:t>
            </a:r>
            <a:r>
              <a:rPr lang="en-US" sz="2000" dirty="0" smtClean="0"/>
              <a:t> </a:t>
            </a:r>
            <a:r>
              <a:rPr lang="en-US" sz="2000" dirty="0" err="1" smtClean="0"/>
              <a:t>isin</a:t>
            </a:r>
            <a:r>
              <a:rPr lang="en-US" sz="2000" dirty="0" smtClean="0"/>
              <a:t>, </a:t>
            </a:r>
            <a:r>
              <a:rPr lang="en-US" sz="2000" dirty="0" err="1" smtClean="0"/>
              <a:t>tanpa</a:t>
            </a:r>
            <a:r>
              <a:rPr lang="en-US" sz="2000" dirty="0" smtClean="0"/>
              <a:t> </a:t>
            </a:r>
            <a:r>
              <a:rPr lang="en-US" sz="2000" dirty="0" err="1" smtClean="0"/>
              <a:t>sepengetahuan</a:t>
            </a:r>
            <a:r>
              <a:rPr lang="en-US" sz="2000" dirty="0" smtClean="0"/>
              <a:t> </a:t>
            </a:r>
            <a:r>
              <a:rPr lang="en-US" sz="2000" dirty="0" err="1" smtClean="0"/>
              <a:t>masyarakat</a:t>
            </a:r>
            <a:r>
              <a:rPr lang="en-US" sz="2000" dirty="0" smtClean="0"/>
              <a:t>, </a:t>
            </a:r>
            <a:r>
              <a:rPr lang="en-US" sz="2000" dirty="0" err="1" smtClean="0"/>
              <a:t>penuh</a:t>
            </a:r>
            <a:r>
              <a:rPr lang="en-US" sz="2000" dirty="0" smtClean="0"/>
              <a:t> </a:t>
            </a:r>
            <a:r>
              <a:rPr lang="en-US" sz="2000" dirty="0" err="1" smtClean="0"/>
              <a:t>dgn</a:t>
            </a:r>
            <a:r>
              <a:rPr lang="en-US" sz="2000" dirty="0" smtClean="0"/>
              <a:t> </a:t>
            </a:r>
            <a:r>
              <a:rPr lang="en-US" sz="2000" dirty="0" err="1" smtClean="0"/>
              <a:t>kebohongan</a:t>
            </a:r>
            <a:r>
              <a:rPr lang="en-US" sz="2000" dirty="0" smtClean="0"/>
              <a:t>, </a:t>
            </a:r>
            <a:r>
              <a:rPr lang="en-US" sz="2000" dirty="0" err="1" smtClean="0"/>
              <a:t>langgar</a:t>
            </a:r>
            <a:r>
              <a:rPr lang="en-US" sz="2000" dirty="0" smtClean="0"/>
              <a:t> UU, </a:t>
            </a:r>
            <a:r>
              <a:rPr lang="en-US" sz="2000" dirty="0" err="1" smtClean="0"/>
              <a:t>langgar</a:t>
            </a:r>
            <a:r>
              <a:rPr lang="en-US" sz="2000" dirty="0" smtClean="0"/>
              <a:t> </a:t>
            </a:r>
            <a:r>
              <a:rPr lang="en-US" sz="2000" dirty="0" err="1" smtClean="0"/>
              <a:t>Hak</a:t>
            </a:r>
            <a:r>
              <a:rPr lang="en-US" sz="2000" dirty="0" smtClean="0"/>
              <a:t> </a:t>
            </a:r>
            <a:r>
              <a:rPr lang="en-US" sz="2000" dirty="0" err="1" smtClean="0"/>
              <a:t>Ekosob</a:t>
            </a:r>
            <a:r>
              <a:rPr lang="en-US" sz="2000" dirty="0" smtClean="0"/>
              <a:t> </a:t>
            </a:r>
            <a:r>
              <a:rPr lang="en-US" sz="2000" dirty="0" err="1" smtClean="0"/>
              <a:t>warga</a:t>
            </a:r>
            <a:r>
              <a:rPr lang="en-US" sz="2000" dirty="0" smtClean="0"/>
              <a:t> </a:t>
            </a:r>
            <a:r>
              <a:rPr lang="en-US" sz="2000" dirty="0" err="1" smtClean="0"/>
              <a:t>masyarakat</a:t>
            </a:r>
            <a:r>
              <a:rPr lang="en-US" sz="2000" dirty="0" smtClean="0"/>
              <a:t>, </a:t>
            </a:r>
            <a:r>
              <a:rPr lang="en-US" sz="2000" dirty="0" err="1" smtClean="0"/>
              <a:t>tanpa</a:t>
            </a:r>
            <a:r>
              <a:rPr lang="en-US" sz="2000" dirty="0" smtClean="0"/>
              <a:t> AMDAL yang </a:t>
            </a:r>
            <a:r>
              <a:rPr lang="en-US" sz="2000" dirty="0" err="1" smtClean="0"/>
              <a:t>memadai</a:t>
            </a:r>
            <a:r>
              <a:rPr lang="en-US" sz="2000" dirty="0" smtClean="0"/>
              <a:t> </a:t>
            </a:r>
            <a:r>
              <a:rPr lang="en-US" sz="2000" dirty="0" err="1" smtClean="0"/>
              <a:t>atau</a:t>
            </a:r>
            <a:r>
              <a:rPr lang="en-US" sz="2000" dirty="0" smtClean="0"/>
              <a:t> </a:t>
            </a:r>
            <a:r>
              <a:rPr lang="en-US" sz="2000" dirty="0" err="1" smtClean="0"/>
              <a:t>tanpa</a:t>
            </a:r>
            <a:r>
              <a:rPr lang="en-US" sz="2000" dirty="0" smtClean="0"/>
              <a:t> AMDAL </a:t>
            </a:r>
            <a:r>
              <a:rPr lang="en-US" sz="2000" dirty="0" err="1" smtClean="0"/>
              <a:t>sama</a:t>
            </a:r>
            <a:r>
              <a:rPr lang="en-US" sz="2000" dirty="0" smtClean="0"/>
              <a:t> </a:t>
            </a:r>
            <a:r>
              <a:rPr lang="en-US" sz="2000" dirty="0" err="1" smtClean="0"/>
              <a:t>sekali</a:t>
            </a:r>
            <a:r>
              <a:rPr lang="en-US" sz="2000" dirty="0" smtClean="0"/>
              <a:t>. </a:t>
            </a:r>
          </a:p>
          <a:p>
            <a:pPr marL="857250" lvl="1" indent="-457200">
              <a:buFont typeface="Wingdings" pitchFamily="2" charset="2"/>
              <a:buChar char="§"/>
            </a:pPr>
            <a:r>
              <a:rPr lang="en-US" sz="2000" b="1" dirty="0" err="1" smtClean="0"/>
              <a:t>Reaksi</a:t>
            </a:r>
            <a:r>
              <a:rPr lang="en-US" sz="2000" b="1" dirty="0" smtClean="0"/>
              <a:t> </a:t>
            </a:r>
            <a:r>
              <a:rPr lang="en-US" sz="2000" b="1" dirty="0" err="1" smtClean="0"/>
              <a:t>kenabian</a:t>
            </a:r>
            <a:r>
              <a:rPr lang="en-US" sz="2000" dirty="0" smtClean="0"/>
              <a:t>: </a:t>
            </a:r>
            <a:r>
              <a:rPr lang="en-US" sz="2000" dirty="0" err="1" smtClean="0"/>
              <a:t>Gereja</a:t>
            </a:r>
            <a:r>
              <a:rPr lang="en-US" sz="2000" dirty="0" smtClean="0"/>
              <a:t> </a:t>
            </a:r>
            <a:r>
              <a:rPr lang="en-US" sz="2000" dirty="0" err="1" smtClean="0"/>
              <a:t>bangkit</a:t>
            </a:r>
            <a:r>
              <a:rPr lang="en-US" sz="2000" dirty="0" smtClean="0"/>
              <a:t> </a:t>
            </a:r>
            <a:r>
              <a:rPr lang="en-US" sz="2000" dirty="0" err="1" smtClean="0"/>
              <a:t>bersama</a:t>
            </a:r>
            <a:r>
              <a:rPr lang="en-US" sz="2000" dirty="0" smtClean="0"/>
              <a:t> </a:t>
            </a:r>
            <a:r>
              <a:rPr lang="en-US" sz="2000" dirty="0" err="1" smtClean="0"/>
              <a:t>warga</a:t>
            </a:r>
            <a:r>
              <a:rPr lang="en-US" sz="2000" dirty="0" smtClean="0"/>
              <a:t> </a:t>
            </a:r>
            <a:r>
              <a:rPr lang="en-US" sz="2000" dirty="0" err="1" smtClean="0"/>
              <a:t>petani</a:t>
            </a:r>
            <a:r>
              <a:rPr lang="en-US" sz="2000" dirty="0" smtClean="0"/>
              <a:t> </a:t>
            </a:r>
            <a:r>
              <a:rPr lang="en-US" sz="2000" dirty="0" err="1" smtClean="0"/>
              <a:t>miskin</a:t>
            </a:r>
            <a:r>
              <a:rPr lang="en-US" sz="2000" dirty="0" smtClean="0"/>
              <a:t> </a:t>
            </a:r>
            <a:r>
              <a:rPr lang="en-US" sz="2000" dirty="0" err="1" smtClean="0"/>
              <a:t>di</a:t>
            </a:r>
            <a:r>
              <a:rPr lang="en-US" sz="2000" dirty="0" smtClean="0"/>
              <a:t> </a:t>
            </a:r>
            <a:r>
              <a:rPr lang="en-US" sz="2000" dirty="0" err="1" smtClean="0"/>
              <a:t>pedesaan</a:t>
            </a:r>
            <a:r>
              <a:rPr lang="en-US" sz="2000" dirty="0" smtClean="0"/>
              <a:t> </a:t>
            </a:r>
            <a:r>
              <a:rPr lang="en-US" sz="2000" dirty="0" err="1" smtClean="0"/>
              <a:t>utk</a:t>
            </a:r>
            <a:r>
              <a:rPr lang="en-US" sz="2000" dirty="0" smtClean="0"/>
              <a:t> </a:t>
            </a:r>
            <a:r>
              <a:rPr lang="en-US" sz="2000" dirty="0" err="1" smtClean="0"/>
              <a:t>membela</a:t>
            </a:r>
            <a:r>
              <a:rPr lang="en-US" sz="2000" dirty="0" smtClean="0"/>
              <a:t> </a:t>
            </a:r>
            <a:r>
              <a:rPr lang="en-US" sz="2000" dirty="0" err="1" smtClean="0"/>
              <a:t>hak-hak</a:t>
            </a:r>
            <a:r>
              <a:rPr lang="en-US" sz="2000" dirty="0" smtClean="0"/>
              <a:t> </a:t>
            </a:r>
            <a:r>
              <a:rPr lang="en-US" sz="2000" dirty="0" err="1" smtClean="0"/>
              <a:t>mereka</a:t>
            </a:r>
            <a:r>
              <a:rPr lang="en-US" sz="2000" dirty="0" smtClean="0"/>
              <a:t> </a:t>
            </a:r>
            <a:r>
              <a:rPr lang="en-US" sz="2000" dirty="0" err="1" smtClean="0"/>
              <a:t>atas</a:t>
            </a:r>
            <a:r>
              <a:rPr lang="en-US" sz="2000" dirty="0" smtClean="0"/>
              <a:t> </a:t>
            </a:r>
            <a:r>
              <a:rPr lang="en-US" sz="2000" dirty="0" err="1" smtClean="0"/>
              <a:t>tanah</a:t>
            </a:r>
            <a:r>
              <a:rPr lang="en-US" sz="2000" dirty="0" smtClean="0"/>
              <a:t> </a:t>
            </a:r>
            <a:r>
              <a:rPr lang="en-US" sz="2000" dirty="0" err="1" smtClean="0"/>
              <a:t>dan</a:t>
            </a:r>
            <a:r>
              <a:rPr lang="en-US" sz="2000" dirty="0" smtClean="0"/>
              <a:t> </a:t>
            </a:r>
            <a:r>
              <a:rPr lang="en-US" sz="2000" dirty="0" err="1" smtClean="0"/>
              <a:t>hutang</a:t>
            </a:r>
            <a:r>
              <a:rPr lang="en-US" sz="2000" dirty="0" smtClean="0"/>
              <a:t> </a:t>
            </a:r>
            <a:r>
              <a:rPr lang="en-US" sz="2000" dirty="0" err="1" smtClean="0"/>
              <a:t>lindung</a:t>
            </a:r>
            <a:r>
              <a:rPr lang="en-US" sz="2000" dirty="0" smtClean="0"/>
              <a:t>. </a:t>
            </a:r>
          </a:p>
          <a:p>
            <a:pPr marL="857250" lvl="1" indent="-457200">
              <a:buFont typeface="Wingdings" pitchFamily="2" charset="2"/>
              <a:buChar char="§"/>
            </a:pPr>
            <a:r>
              <a:rPr lang="en-US" sz="2000" b="1" dirty="0" err="1" smtClean="0"/>
              <a:t>Misi</a:t>
            </a:r>
            <a:r>
              <a:rPr lang="en-US" sz="2000" b="1" dirty="0" smtClean="0"/>
              <a:t> </a:t>
            </a:r>
            <a:r>
              <a:rPr lang="en-US" sz="2000" b="1" dirty="0" err="1" smtClean="0"/>
              <a:t>ini</a:t>
            </a:r>
            <a:r>
              <a:rPr lang="en-US" sz="2000" b="1" dirty="0" smtClean="0"/>
              <a:t> </a:t>
            </a:r>
            <a:r>
              <a:rPr lang="en-US" sz="2000" b="1" dirty="0" err="1" smtClean="0"/>
              <a:t>Dipioner</a:t>
            </a:r>
            <a:r>
              <a:rPr lang="en-US" sz="2000" b="1" dirty="0" smtClean="0"/>
              <a:t>:</a:t>
            </a:r>
            <a:r>
              <a:rPr lang="en-US" sz="2000" dirty="0" smtClean="0"/>
              <a:t> JPIC </a:t>
            </a:r>
            <a:r>
              <a:rPr lang="en-US" sz="2000" dirty="0" err="1" smtClean="0"/>
              <a:t>keuskupan</a:t>
            </a:r>
            <a:r>
              <a:rPr lang="en-US" sz="2000" dirty="0" smtClean="0"/>
              <a:t>, JPIC SVD, JPIC SSPS, JPIC OFM Indonesia </a:t>
            </a:r>
            <a:r>
              <a:rPr lang="en-US" sz="2000" dirty="0" err="1" smtClean="0"/>
              <a:t>dan</a:t>
            </a:r>
            <a:r>
              <a:rPr lang="en-US" sz="2000" dirty="0" smtClean="0"/>
              <a:t> </a:t>
            </a:r>
            <a:r>
              <a:rPr lang="en-US" sz="2000" dirty="0" err="1" smtClean="0"/>
              <a:t>dalam</a:t>
            </a:r>
            <a:r>
              <a:rPr lang="en-US" sz="2000" dirty="0" smtClean="0"/>
              <a:t> </a:t>
            </a:r>
            <a:r>
              <a:rPr lang="en-US" sz="2000" dirty="0" err="1" smtClean="0"/>
              <a:t>kerjasama</a:t>
            </a:r>
            <a:r>
              <a:rPr lang="en-US" sz="2000" dirty="0" smtClean="0"/>
              <a:t> </a:t>
            </a:r>
            <a:r>
              <a:rPr lang="en-US" sz="2000" dirty="0" err="1" smtClean="0"/>
              <a:t>dengan</a:t>
            </a:r>
            <a:r>
              <a:rPr lang="en-US" sz="2000" dirty="0" smtClean="0"/>
              <a:t> </a:t>
            </a:r>
            <a:r>
              <a:rPr lang="en-US" sz="2000" dirty="0" err="1" smtClean="0"/>
              <a:t>sejumlah</a:t>
            </a:r>
            <a:r>
              <a:rPr lang="en-US" sz="2000" dirty="0" smtClean="0"/>
              <a:t> LSM </a:t>
            </a:r>
            <a:r>
              <a:rPr lang="en-US" sz="2000" dirty="0" err="1" smtClean="0"/>
              <a:t>dan</a:t>
            </a:r>
            <a:r>
              <a:rPr lang="en-US" sz="2000" dirty="0" smtClean="0"/>
              <a:t> </a:t>
            </a:r>
            <a:r>
              <a:rPr lang="en-US" sz="2000" dirty="0" err="1" smtClean="0"/>
              <a:t>ormas</a:t>
            </a:r>
            <a:r>
              <a:rPr lang="en-US" sz="2000" dirty="0" smtClean="0"/>
              <a:t>. </a:t>
            </a:r>
          </a:p>
          <a:p>
            <a:pPr marL="857250" lvl="1" indent="-457200">
              <a:buNone/>
            </a:pPr>
            <a:r>
              <a:rPr lang="en-US" sz="2000" dirty="0" smtClean="0"/>
              <a:t>     </a:t>
            </a:r>
          </a:p>
          <a:p>
            <a:pPr marL="457200" indent="-457200">
              <a:buNone/>
            </a:pPr>
            <a:endParaRPr lang="en-US" sz="2400" dirty="0" smtClean="0"/>
          </a:p>
          <a:p>
            <a:endParaRPr lang="en-US" sz="2400" dirty="0"/>
          </a:p>
        </p:txBody>
      </p:sp>
      <p:pic>
        <p:nvPicPr>
          <p:cNvPr id="1026" name="Picture 2" descr="630px-East_Nusa_Tenggara_regions_map"/>
          <p:cNvPicPr>
            <a:picLocks noChangeAspect="1" noChangeArrowheads="1"/>
          </p:cNvPicPr>
          <p:nvPr/>
        </p:nvPicPr>
        <p:blipFill>
          <a:blip r:embed="rId2"/>
          <a:srcRect/>
          <a:stretch>
            <a:fillRect/>
          </a:stretch>
        </p:blipFill>
        <p:spPr bwMode="auto">
          <a:xfrm>
            <a:off x="914400" y="914400"/>
            <a:ext cx="7391400" cy="1066800"/>
          </a:xfrm>
          <a:prstGeom prst="rect">
            <a:avLst/>
          </a:prstGeom>
          <a:noFill/>
        </p:spPr>
      </p:pic>
      <p:sp>
        <p:nvSpPr>
          <p:cNvPr id="6" name="Oval 5"/>
          <p:cNvSpPr/>
          <p:nvPr/>
        </p:nvSpPr>
        <p:spPr>
          <a:xfrm>
            <a:off x="4343400" y="1066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57800" y="1066800"/>
            <a:ext cx="2286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7400" y="1143000"/>
            <a:ext cx="2286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48400" y="1066800"/>
            <a:ext cx="1524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66800" y="1066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1447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1447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86200" y="1447800"/>
            <a:ext cx="3048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92162"/>
          </a:xfrm>
        </p:spPr>
        <p:txBody>
          <a:bodyPr>
            <a:normAutofit fontScale="90000"/>
          </a:bodyPr>
          <a:lstStyle/>
          <a:p>
            <a:r>
              <a:rPr lang="it-IT" sz="3600" b="1" dirty="0" smtClean="0">
                <a:solidFill>
                  <a:srgbClr val="C00000"/>
                </a:solidFill>
                <a:latin typeface="Arial Narrow" pitchFamily="34" charset="0"/>
              </a:rPr>
              <a:t>Kerjasama keuskupan dan Antarkongregasi religius dan LSM:</a:t>
            </a:r>
            <a:endParaRPr lang="id-ID" sz="3600" b="1" dirty="0">
              <a:solidFill>
                <a:srgbClr val="C00000"/>
              </a:solidFill>
              <a:latin typeface="Arial Narrow" pitchFamily="34" charset="0"/>
            </a:endParaRPr>
          </a:p>
        </p:txBody>
      </p:sp>
      <p:sp>
        <p:nvSpPr>
          <p:cNvPr id="3" name="Content Placeholder 2"/>
          <p:cNvSpPr>
            <a:spLocks noGrp="1"/>
          </p:cNvSpPr>
          <p:nvPr>
            <p:ph idx="1"/>
          </p:nvPr>
        </p:nvSpPr>
        <p:spPr>
          <a:xfrm>
            <a:off x="152400" y="1066800"/>
            <a:ext cx="8839200" cy="5638800"/>
          </a:xfrm>
        </p:spPr>
        <p:txBody>
          <a:bodyPr>
            <a:normAutofit/>
          </a:bodyPr>
          <a:lstStyle/>
          <a:p>
            <a:pPr marL="0" indent="0">
              <a:buNone/>
            </a:pPr>
            <a:r>
              <a:rPr lang="it-IT" b="1" dirty="0" smtClean="0"/>
              <a:t> Dalam misi pembebasan ini</a:t>
            </a:r>
            <a:r>
              <a:rPr lang="it-IT" sz="2800" b="1" dirty="0" smtClean="0"/>
              <a:t>:</a:t>
            </a:r>
          </a:p>
          <a:p>
            <a:pPr marL="0" indent="0">
              <a:buNone/>
            </a:pPr>
            <a:r>
              <a:rPr lang="it-IT" sz="2800" b="1" dirty="0" smtClean="0"/>
              <a:t>    1. JPIC keuskupan se-Flores dan JPIC  SVDs, SSpS dan </a:t>
            </a:r>
          </a:p>
          <a:p>
            <a:pPr marL="0" indent="0">
              <a:buNone/>
            </a:pPr>
            <a:r>
              <a:rPr lang="it-IT" sz="2800" b="1" dirty="0" smtClean="0"/>
              <a:t>         OFM  membangun jejaring kerjasama yang baik. </a:t>
            </a:r>
          </a:p>
          <a:p>
            <a:pPr marL="0" indent="0">
              <a:buNone/>
            </a:pPr>
            <a:r>
              <a:rPr lang="it-IT" sz="2800" b="1" dirty="0"/>
              <a:t> </a:t>
            </a:r>
            <a:r>
              <a:rPr lang="it-IT" sz="2800" b="1" dirty="0" smtClean="0"/>
              <a:t>   2. Keuskupan dan tiga kongregasi ini mendapat </a:t>
            </a:r>
          </a:p>
          <a:p>
            <a:pPr marL="0" indent="0">
              <a:buNone/>
            </a:pPr>
            <a:r>
              <a:rPr lang="it-IT" sz="2800" b="1" dirty="0" smtClean="0"/>
              <a:t>        dukungan dari dan kerjasama dengan LSM-LSM </a:t>
            </a:r>
          </a:p>
          <a:p>
            <a:pPr marL="0" indent="0">
              <a:buNone/>
            </a:pPr>
            <a:r>
              <a:rPr lang="it-IT" sz="2800" b="1" dirty="0" smtClean="0"/>
              <a:t>        antara lain: </a:t>
            </a:r>
          </a:p>
          <a:p>
            <a:pPr marL="0" indent="0">
              <a:buNone/>
            </a:pPr>
            <a:r>
              <a:rPr lang="it-IT" sz="2800" b="1" dirty="0">
                <a:solidFill>
                  <a:srgbClr val="0033CC"/>
                </a:solidFill>
              </a:rPr>
              <a:t> </a:t>
            </a:r>
            <a:r>
              <a:rPr lang="it-IT" sz="2800" b="1" dirty="0" smtClean="0">
                <a:solidFill>
                  <a:srgbClr val="0033CC"/>
                </a:solidFill>
              </a:rPr>
              <a:t>        a)  </a:t>
            </a:r>
            <a:r>
              <a:rPr lang="it-IT" sz="2800" b="1" dirty="0" smtClean="0">
                <a:solidFill>
                  <a:schemeClr val="accent2">
                    <a:lumMod val="50000"/>
                  </a:schemeClr>
                </a:solidFill>
              </a:rPr>
              <a:t>WALHI</a:t>
            </a:r>
            <a:r>
              <a:rPr lang="it-IT" sz="2800" b="1" dirty="0" smtClean="0">
                <a:solidFill>
                  <a:srgbClr val="0033CC"/>
                </a:solidFill>
              </a:rPr>
              <a:t> ( Wahana Lingkungan Hidup Indonesia) </a:t>
            </a:r>
          </a:p>
          <a:p>
            <a:pPr marL="0" indent="0">
              <a:buNone/>
            </a:pPr>
            <a:r>
              <a:rPr lang="it-IT" sz="2800" b="1" dirty="0">
                <a:solidFill>
                  <a:srgbClr val="0033CC"/>
                </a:solidFill>
              </a:rPr>
              <a:t> </a:t>
            </a:r>
            <a:r>
              <a:rPr lang="it-IT" sz="2800" b="1" dirty="0" smtClean="0">
                <a:solidFill>
                  <a:srgbClr val="0033CC"/>
                </a:solidFill>
              </a:rPr>
              <a:t>        b)  </a:t>
            </a:r>
            <a:r>
              <a:rPr lang="it-IT" sz="2800" b="1" dirty="0" smtClean="0">
                <a:solidFill>
                  <a:schemeClr val="accent2">
                    <a:lumMod val="50000"/>
                  </a:schemeClr>
                </a:solidFill>
              </a:rPr>
              <a:t>JATAM</a:t>
            </a:r>
            <a:r>
              <a:rPr lang="it-IT" sz="2800" b="1" dirty="0" smtClean="0">
                <a:solidFill>
                  <a:srgbClr val="0033CC"/>
                </a:solidFill>
              </a:rPr>
              <a:t> (Jaringan Advokasi Tambang)</a:t>
            </a:r>
          </a:p>
          <a:p>
            <a:pPr marL="0" indent="0">
              <a:buNone/>
            </a:pPr>
            <a:r>
              <a:rPr lang="it-IT" sz="2800" b="1" dirty="0">
                <a:solidFill>
                  <a:srgbClr val="0033CC"/>
                </a:solidFill>
              </a:rPr>
              <a:t> </a:t>
            </a:r>
            <a:r>
              <a:rPr lang="it-IT" sz="2800" b="1" dirty="0" smtClean="0">
                <a:solidFill>
                  <a:srgbClr val="0033CC"/>
                </a:solidFill>
              </a:rPr>
              <a:t>        c)  </a:t>
            </a:r>
            <a:r>
              <a:rPr lang="it-IT" sz="2800" b="1" dirty="0" smtClean="0">
                <a:solidFill>
                  <a:schemeClr val="accent2">
                    <a:lumMod val="50000"/>
                  </a:schemeClr>
                </a:solidFill>
              </a:rPr>
              <a:t>Institute for ECOSOC </a:t>
            </a:r>
            <a:r>
              <a:rPr lang="it-IT" sz="2800" b="1" dirty="0" smtClean="0">
                <a:solidFill>
                  <a:srgbClr val="0033CC"/>
                </a:solidFill>
              </a:rPr>
              <a:t>(Economic, Social and </a:t>
            </a:r>
          </a:p>
          <a:p>
            <a:pPr marL="0" indent="0">
              <a:buNone/>
            </a:pPr>
            <a:r>
              <a:rPr lang="it-IT" sz="2800" b="1" dirty="0">
                <a:solidFill>
                  <a:srgbClr val="0033CC"/>
                </a:solidFill>
              </a:rPr>
              <a:t> </a:t>
            </a:r>
            <a:r>
              <a:rPr lang="it-IT" sz="2800" b="1" dirty="0" smtClean="0">
                <a:solidFill>
                  <a:srgbClr val="0033CC"/>
                </a:solidFill>
              </a:rPr>
              <a:t>             Cultural) </a:t>
            </a:r>
            <a:r>
              <a:rPr lang="it-IT" sz="2800" b="1" dirty="0" smtClean="0">
                <a:solidFill>
                  <a:schemeClr val="accent2">
                    <a:lumMod val="50000"/>
                  </a:schemeClr>
                </a:solidFill>
              </a:rPr>
              <a:t>Rights dari Jakarta</a:t>
            </a:r>
          </a:p>
          <a:p>
            <a:pPr marL="0" indent="0">
              <a:buNone/>
            </a:pPr>
            <a:endParaRPr lang="id-ID" dirty="0"/>
          </a:p>
        </p:txBody>
      </p:sp>
    </p:spTree>
    <p:extLst>
      <p:ext uri="{BB962C8B-B14F-4D97-AF65-F5344CB8AC3E}">
        <p14:creationId xmlns="" xmlns:p14="http://schemas.microsoft.com/office/powerpoint/2010/main" val="315056365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554162"/>
          </a:xfrm>
        </p:spPr>
        <p:txBody>
          <a:bodyPr>
            <a:normAutofit fontScale="90000"/>
          </a:bodyPr>
          <a:lstStyle/>
          <a:p>
            <a:r>
              <a:rPr lang="it-IT" sz="3200" dirty="0" smtClean="0">
                <a:latin typeface="Times New Roman" pitchFamily="18" charset="0"/>
                <a:cs typeface="Times New Roman" pitchFamily="18" charset="0"/>
              </a:rPr>
              <a:t>Berkat advokasi Gereja dan pelbagai elemen masyarakt,  para petani desa   </a:t>
            </a:r>
            <a:br>
              <a:rPr lang="it-IT" sz="3200" dirty="0" smtClean="0">
                <a:latin typeface="Times New Roman" pitchFamily="18" charset="0"/>
                <a:cs typeface="Times New Roman" pitchFamily="18" charset="0"/>
              </a:rPr>
            </a:br>
            <a:r>
              <a:rPr lang="it-IT" sz="3200" dirty="0" smtClean="0">
                <a:latin typeface="Times New Roman" pitchFamily="18" charset="0"/>
                <a:cs typeface="Times New Roman" pitchFamily="18" charset="0"/>
              </a:rPr>
              <a:t>             </a:t>
            </a:r>
            <a:r>
              <a:rPr lang="it-IT" sz="3200" b="1" dirty="0" smtClean="0">
                <a:solidFill>
                  <a:srgbClr val="FF0000"/>
                </a:solidFill>
                <a:latin typeface="Times New Roman" pitchFamily="18" charset="0"/>
                <a:cs typeface="Times New Roman" pitchFamily="18" charset="0"/>
              </a:rPr>
              <a:t>ARE ABLE to SAY NO </a:t>
            </a:r>
            <a:r>
              <a:rPr lang="it-IT" sz="3200" dirty="0" smtClean="0">
                <a:latin typeface="Times New Roman" pitchFamily="18" charset="0"/>
                <a:cs typeface="Times New Roman" pitchFamily="18" charset="0"/>
              </a:rPr>
              <a:t>to </a:t>
            </a:r>
            <a:r>
              <a:rPr lang="it-IT" sz="3200" b="1" dirty="0" smtClean="0">
                <a:solidFill>
                  <a:srgbClr val="0033CC"/>
                </a:solidFill>
                <a:latin typeface="Times New Roman" pitchFamily="18" charset="0"/>
                <a:cs typeface="Times New Roman" pitchFamily="18" charset="0"/>
              </a:rPr>
              <a:t>EXTRACTIVE INDUSTRY!  </a:t>
            </a:r>
            <a:endParaRPr lang="id-ID" sz="3200" b="1" dirty="0">
              <a:solidFill>
                <a:srgbClr val="0033CC"/>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1319" y="1752600"/>
            <a:ext cx="4462072" cy="4254708"/>
          </a:xfr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62654" y="2209800"/>
            <a:ext cx="4343400" cy="3810000"/>
          </a:xfrm>
          <a:prstGeom prst="rect">
            <a:avLst/>
          </a:prstGeom>
        </p:spPr>
      </p:pic>
      <p:sp>
        <p:nvSpPr>
          <p:cNvPr id="7" name="Rectangle 6"/>
          <p:cNvSpPr/>
          <p:nvPr/>
        </p:nvSpPr>
        <p:spPr>
          <a:xfrm>
            <a:off x="304800" y="6040531"/>
            <a:ext cx="3915111" cy="646331"/>
          </a:xfrm>
          <a:prstGeom prst="rect">
            <a:avLst/>
          </a:prstGeom>
          <a:solidFill>
            <a:srgbClr val="FFC000"/>
          </a:solidFill>
        </p:spPr>
        <p:txBody>
          <a:bodyPr wrap="none">
            <a:spAutoFit/>
          </a:bodyPr>
          <a:lstStyle/>
          <a:p>
            <a:r>
              <a:rPr lang="en-US" sz="3600" b="1" dirty="0">
                <a:solidFill>
                  <a:srgbClr val="008000"/>
                </a:solidFill>
              </a:rPr>
              <a:t>YES  to agriculture! </a:t>
            </a:r>
            <a:endParaRPr lang="id-ID" sz="3600" b="1" dirty="0">
              <a:solidFill>
                <a:srgbClr val="008000"/>
              </a:solidFill>
            </a:endParaRPr>
          </a:p>
        </p:txBody>
      </p:sp>
      <p:sp>
        <p:nvSpPr>
          <p:cNvPr id="6" name="Down Arrow 5"/>
          <p:cNvSpPr/>
          <p:nvPr/>
        </p:nvSpPr>
        <p:spPr>
          <a:xfrm>
            <a:off x="6172200" y="1600200"/>
            <a:ext cx="700254" cy="64083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 xmlns:p14="http://schemas.microsoft.com/office/powerpoint/2010/main" val="221017122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it-IT" smtClean="0"/>
              <a:t>.</a:t>
            </a:r>
            <a:endParaRPr lang="id-ID" smtClean="0"/>
          </a:p>
        </p:txBody>
      </p:sp>
      <p:sp>
        <p:nvSpPr>
          <p:cNvPr id="3" name="Text Placeholder 2"/>
          <p:cNvSpPr>
            <a:spLocks noGrp="1"/>
          </p:cNvSpPr>
          <p:nvPr>
            <p:ph type="body" idx="1"/>
          </p:nvPr>
        </p:nvSpPr>
        <p:spPr>
          <a:xfrm>
            <a:off x="533400" y="3908425"/>
            <a:ext cx="731838" cy="152400"/>
          </a:xfrm>
        </p:spPr>
        <p:txBody>
          <a:bodyPr rtlCol="0">
            <a:normAutofit fontScale="25000" lnSpcReduction="20000"/>
          </a:bodyPr>
          <a:lstStyle/>
          <a:p>
            <a:pPr eaLnBrk="1" fontAlgn="auto" hangingPunct="1">
              <a:spcAft>
                <a:spcPts val="0"/>
              </a:spcAft>
              <a:buFont typeface="Arial" pitchFamily="34" charset="0"/>
              <a:buNone/>
              <a:defRPr/>
            </a:pPr>
            <a:endParaRPr lang="id-ID" dirty="0"/>
          </a:p>
        </p:txBody>
      </p:sp>
      <p:sp>
        <p:nvSpPr>
          <p:cNvPr id="57348" name="Content Placeholder 3"/>
          <p:cNvSpPr>
            <a:spLocks noGrp="1"/>
          </p:cNvSpPr>
          <p:nvPr>
            <p:ph sz="half" idx="2"/>
          </p:nvPr>
        </p:nvSpPr>
        <p:spPr>
          <a:xfrm>
            <a:off x="457200" y="4724400"/>
            <a:ext cx="762000" cy="685800"/>
          </a:xfrm>
        </p:spPr>
        <p:txBody>
          <a:bodyPr>
            <a:normAutofit/>
          </a:bodyPr>
          <a:lstStyle/>
          <a:p>
            <a:pPr marL="0" indent="0" algn="ctr" eaLnBrk="1" hangingPunct="1">
              <a:buNone/>
            </a:pPr>
            <a:r>
              <a:rPr lang="en-US" sz="800" b="1" dirty="0" smtClean="0">
                <a:solidFill>
                  <a:srgbClr val="0033CC"/>
                </a:solidFill>
              </a:rPr>
              <a:t>.</a:t>
            </a:r>
            <a:endParaRPr lang="id-ID" sz="800" b="1" dirty="0" smtClean="0">
              <a:solidFill>
                <a:srgbClr val="0033CC"/>
              </a:solidFill>
            </a:endParaRPr>
          </a:p>
        </p:txBody>
      </p:sp>
      <p:sp>
        <p:nvSpPr>
          <p:cNvPr id="57349" name="Text Placeholder 4"/>
          <p:cNvSpPr>
            <a:spLocks noGrp="1"/>
          </p:cNvSpPr>
          <p:nvPr>
            <p:ph type="body" sz="quarter" idx="3"/>
          </p:nvPr>
        </p:nvSpPr>
        <p:spPr>
          <a:xfrm flipV="1">
            <a:off x="3162300" y="4522788"/>
            <a:ext cx="2136775" cy="430212"/>
          </a:xfrm>
        </p:spPr>
        <p:txBody>
          <a:bodyPr>
            <a:normAutofit lnSpcReduction="10000"/>
          </a:bodyPr>
          <a:lstStyle/>
          <a:p>
            <a:pPr eaLnBrk="1" hangingPunct="1"/>
            <a:endParaRPr lang="id-ID" dirty="0" smtClean="0"/>
          </a:p>
        </p:txBody>
      </p:sp>
      <p:sp>
        <p:nvSpPr>
          <p:cNvPr id="57350" name="Content Placeholder 5"/>
          <p:cNvSpPr>
            <a:spLocks noGrp="1"/>
          </p:cNvSpPr>
          <p:nvPr>
            <p:ph sz="quarter" idx="4"/>
          </p:nvPr>
        </p:nvSpPr>
        <p:spPr>
          <a:xfrm>
            <a:off x="2590801" y="2286000"/>
            <a:ext cx="3352800" cy="1905000"/>
          </a:xfrm>
        </p:spPr>
        <p:txBody>
          <a:bodyPr/>
          <a:lstStyle/>
          <a:p>
            <a:pPr marL="0" indent="0" algn="ctr" eaLnBrk="1" hangingPunct="1">
              <a:buFont typeface="Arial" charset="0"/>
              <a:buNone/>
            </a:pPr>
            <a:r>
              <a:rPr lang="en-US" dirty="0" smtClean="0">
                <a:solidFill>
                  <a:srgbClr val="FF0000"/>
                </a:solidFill>
              </a:rPr>
              <a:t>.</a:t>
            </a:r>
            <a:endParaRPr lang="id-ID" dirty="0" smtClean="0">
              <a:solidFill>
                <a:srgbClr val="FF0000"/>
              </a:solidFill>
            </a:endParaRPr>
          </a:p>
        </p:txBody>
      </p:sp>
      <p:pic>
        <p:nvPicPr>
          <p:cNvPr id="57351" name="Picture 8"/>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752600" y="198438"/>
            <a:ext cx="4724400" cy="1935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52" name="Picture 9"/>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 y="198438"/>
            <a:ext cx="1508125" cy="2239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53" name="Picture 10"/>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600" y="2514600"/>
            <a:ext cx="86868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55" name="Picture 17"/>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781800" y="198438"/>
            <a:ext cx="2159000" cy="2087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8584464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2433</TotalTime>
  <Words>2271</Words>
  <Application>Microsoft Office PowerPoint</Application>
  <PresentationFormat>On-screen Show (4:3)</PresentationFormat>
  <Paragraphs>211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Tema Semiloka: PENYEBARLUASAN SEMANGAT MISIONER DALAM KARYA PASTORAL GEREJA INDONESIA</vt:lpstr>
      <vt:lpstr>Seminar  Komisi Karya Misioner Konferensi Wali Gereja Indonesia</vt:lpstr>
      <vt:lpstr>Pertanyaan I: Apa indikator kuantitatif dan kualitatif yang mengungkapkan dimensi misioner dari Gereja Katolik Regio Nusra: NTT dan Denpasar  – 8 dioses)?</vt:lpstr>
      <vt:lpstr>Pertanyaan I: Apa indikator kuantitatif dan kualitatif yang mengungkapkan dimensi misioner dari Gereja Katolik Regio Nusra?</vt:lpstr>
      <vt:lpstr>Pertanyaan I: Apa indikator kuantitatif dan kualitatif yang mengungkapkan dimensi misioner dari Gereja Katolik Regio Nusra?</vt:lpstr>
      <vt:lpstr>Kembali ke Pertanyaan I: Apa indikator kuantitatif dan kualitatif yang mengungkapkan dimensi misioner dari Gereja Katolik Regio Nusra?</vt:lpstr>
      <vt:lpstr>Kerjasama keuskupan dan Antarkongregasi religius dan LSM:</vt:lpstr>
      <vt:lpstr>Berkat advokasi Gereja dan pelbagai elemen masyarakt,  para petani desa                 ARE ABLE to SAY NO to EXTRACTIVE INDUSTRY!  </vt:lpstr>
      <vt:lpstr>.</vt:lpstr>
      <vt:lpstr>.</vt:lpstr>
      <vt:lpstr>Aksi-aksi misioner utama yg telah dilakukan:</vt:lpstr>
      <vt:lpstr>.</vt:lpstr>
      <vt:lpstr>.</vt:lpstr>
      <vt:lpstr>.</vt:lpstr>
      <vt:lpstr>Pertanyaan II: Apa faktor-faktor yang menghambat dan mendukung peningkatan kesadaran akan keberadaan anggota Gereja sebagai misionaris dan penyebarluasan semangat misioner dari Gereja Katolik Regio Nusra?</vt:lpstr>
      <vt:lpstr>Pertanyaan II: Apa faktor-faktor yang menghambat dan mendukung peningkatan kesadaran akan keberadaan anggota Gereja sebagai misionaris dan penyebarluasan semangat misioner dari Gereja Katolik Regio Nusra?</vt:lpstr>
      <vt:lpstr>Pertanyaan II: Apa faktor-faktor yang menghambat dan mendukung peningkatan kesadaran akan keberadaan anggota Gereja sebagai misionaris dan penyebarluasan semangat misioner dari Gereja Katolik Regio Nusra?</vt:lpstr>
      <vt:lpstr>Pertanyaan III: Solusi apa yang diperlukan  untuk meningkatkan kesadaran misioner anggota Gereja?</vt:lpstr>
      <vt:lpstr>MISI sebagai HAKIKAT GEREJA (inti/identitas terdalam dari Gereja: AG2, 1965)</vt:lpstr>
      <vt:lpstr>.</vt:lpstr>
      <vt:lpstr>.</vt:lpstr>
      <vt:lpstr>.Front-Front Baru Misi Gereja menurut RM (1990):</vt:lpstr>
      <vt:lpstr>.Masalahnya sekarang:</vt:lpstr>
      <vt:lpstr>MESTI MULAI DARI HAL SEDERHANA DAN KONKRET:</vt:lpstr>
      <vt:lpstr>Kita butuh bantuan ANSOS dari Ilmu Sosial untuk:</vt:lpstr>
      <vt:lpstr>CONTOH: Kapitel SVD Ende 2015</vt:lpstr>
      <vt:lpstr>Pertanyaan IV: Apa peranan yang khas yang bisa disumbangkan oleh para dosen misiologi!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userR1916</dc:creator>
  <cp:lastModifiedBy>userR1916</cp:lastModifiedBy>
  <cp:revision>155</cp:revision>
  <dcterms:created xsi:type="dcterms:W3CDTF">2006-08-16T00:00:00Z</dcterms:created>
  <dcterms:modified xsi:type="dcterms:W3CDTF">2017-10-06T03:40:08Z</dcterms:modified>
</cp:coreProperties>
</file>